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 id="257" r:id="rId4"/>
    <p:sldId id="263" r:id="rId5"/>
    <p:sldId id="258" r:id="rId6"/>
    <p:sldId id="260" r:id="rId7"/>
    <p:sldId id="265" r:id="rId8"/>
    <p:sldId id="266" r:id="rId9"/>
    <p:sldId id="268" r:id="rId10"/>
    <p:sldId id="267"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4F4E"/>
    <a:srgbClr val="B28D42"/>
    <a:srgbClr val="A51D30"/>
    <a:srgbClr val="E76524"/>
    <a:srgbClr val="C4243B"/>
    <a:srgbClr val="FF9800"/>
    <a:srgbClr val="3CB4E5"/>
    <a:srgbClr val="193C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5" d="100"/>
          <a:sy n="75" d="100"/>
        </p:scale>
        <p:origin x="90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207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ulo presentación">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3DFA6DBA-B0B1-9564-6BB2-AE68419118E2}"/>
              </a:ext>
            </a:extLst>
          </p:cNvPr>
          <p:cNvSpPr/>
          <p:nvPr userDrawn="1"/>
        </p:nvSpPr>
        <p:spPr>
          <a:xfrm>
            <a:off x="0" y="819253"/>
            <a:ext cx="12192000" cy="5219493"/>
          </a:xfrm>
          <a:prstGeom prst="rect">
            <a:avLst/>
          </a:prstGeom>
          <a:solidFill>
            <a:srgbClr val="B088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8" name="Imagen 7">
            <a:extLst>
              <a:ext uri="{FF2B5EF4-FFF2-40B4-BE49-F238E27FC236}">
                <a16:creationId xmlns:a16="http://schemas.microsoft.com/office/drawing/2014/main" id="{61010DE5-4E3A-582D-9E74-195DE971032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
        <p:nvSpPr>
          <p:cNvPr id="3" name="Marcador de texto 4">
            <a:extLst>
              <a:ext uri="{FF2B5EF4-FFF2-40B4-BE49-F238E27FC236}">
                <a16:creationId xmlns:a16="http://schemas.microsoft.com/office/drawing/2014/main" id="{8D9A1CA3-88B4-BA1C-DA56-B0F23AB0C5DF}"/>
              </a:ext>
            </a:extLst>
          </p:cNvPr>
          <p:cNvSpPr>
            <a:spLocks noGrp="1"/>
          </p:cNvSpPr>
          <p:nvPr>
            <p:ph type="body" sz="quarter" idx="10" hasCustomPrompt="1"/>
          </p:nvPr>
        </p:nvSpPr>
        <p:spPr>
          <a:xfrm>
            <a:off x="342902" y="2998187"/>
            <a:ext cx="11515724" cy="783237"/>
          </a:xfrm>
          <a:prstGeom prst="rect">
            <a:avLst/>
          </a:prstGeom>
        </p:spPr>
        <p:txBody>
          <a:bodyPr/>
          <a:lstStyle>
            <a:lvl1pPr marL="0" indent="0" algn="ctr">
              <a:buNone/>
              <a:defRPr sz="4400" b="1">
                <a:solidFill>
                  <a:schemeClr val="bg1"/>
                </a:solidFill>
                <a:latin typeface="Calibri" panose="020F0502020204030204" pitchFamily="34" charset="0"/>
                <a:ea typeface="Calibri" panose="020F0502020204030204" pitchFamily="34" charset="0"/>
                <a:cs typeface="Calibri" panose="020F0502020204030204" pitchFamily="34" charset="0"/>
              </a:defRPr>
            </a:lvl1pPr>
          </a:lstStyle>
          <a:p>
            <a:pPr lvl="0"/>
            <a:r>
              <a:rPr lang="es-ES" dirty="0"/>
              <a:t>Título de presentación 44 </a:t>
            </a:r>
            <a:r>
              <a:rPr lang="es-ES" dirty="0" err="1"/>
              <a:t>px</a:t>
            </a:r>
            <a:endParaRPr lang="es-CO" dirty="0"/>
          </a:p>
        </p:txBody>
      </p:sp>
    </p:spTree>
    <p:extLst>
      <p:ext uri="{BB962C8B-B14F-4D97-AF65-F5344CB8AC3E}">
        <p14:creationId xmlns:p14="http://schemas.microsoft.com/office/powerpoint/2010/main" val="2103505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texto">
    <p:spTree>
      <p:nvGrpSpPr>
        <p:cNvPr id="1" name=""/>
        <p:cNvGrpSpPr/>
        <p:nvPr/>
      </p:nvGrpSpPr>
      <p:grpSpPr>
        <a:xfrm>
          <a:off x="0" y="0"/>
          <a:ext cx="0" cy="0"/>
          <a:chOff x="0" y="0"/>
          <a:chExt cx="0" cy="0"/>
        </a:xfrm>
      </p:grpSpPr>
      <p:pic>
        <p:nvPicPr>
          <p:cNvPr id="4" name="Imagen 3" descr="Imagen que contiene Interfaz de usuario gráfica&#10;&#10;Descripción generada automáticamente">
            <a:extLst>
              <a:ext uri="{FF2B5EF4-FFF2-40B4-BE49-F238E27FC236}">
                <a16:creationId xmlns:a16="http://schemas.microsoft.com/office/drawing/2014/main" id="{8D9C4C9A-C6CB-9EFB-2B7E-09E694D419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Marcador de texto 4">
            <a:extLst>
              <a:ext uri="{FF2B5EF4-FFF2-40B4-BE49-F238E27FC236}">
                <a16:creationId xmlns:a16="http://schemas.microsoft.com/office/drawing/2014/main" id="{A4A5ABEE-C90F-8742-3945-59E7B3EC8699}"/>
              </a:ext>
            </a:extLst>
          </p:cNvPr>
          <p:cNvSpPr>
            <a:spLocks noGrp="1"/>
          </p:cNvSpPr>
          <p:nvPr>
            <p:ph type="body" sz="quarter" idx="10" hasCustomPrompt="1"/>
          </p:nvPr>
        </p:nvSpPr>
        <p:spPr>
          <a:xfrm>
            <a:off x="190500" y="928688"/>
            <a:ext cx="11849099" cy="387350"/>
          </a:xfrm>
          <a:prstGeom prst="rect">
            <a:avLst/>
          </a:prstGeom>
        </p:spPr>
        <p:txBody>
          <a:bodyPr/>
          <a:lstStyle>
            <a:lvl1pPr marL="0" indent="0">
              <a:buNone/>
              <a:defRPr sz="2400" b="1">
                <a:solidFill>
                  <a:srgbClr val="193C69"/>
                </a:solidFill>
              </a:defRPr>
            </a:lvl1pPr>
          </a:lstStyle>
          <a:p>
            <a:pPr lvl="0"/>
            <a:r>
              <a:rPr lang="es-ES" dirty="0"/>
              <a:t>Fuente para título – 24 </a:t>
            </a:r>
            <a:r>
              <a:rPr lang="es-ES" dirty="0" err="1"/>
              <a:t>px</a:t>
            </a:r>
            <a:r>
              <a:rPr lang="es-ES" dirty="0"/>
              <a:t> negrita color azul </a:t>
            </a:r>
            <a:r>
              <a:rPr lang="es-ES" dirty="0" err="1"/>
              <a:t>ENTerritorio</a:t>
            </a:r>
            <a:endParaRPr lang="es-CO" dirty="0"/>
          </a:p>
        </p:txBody>
      </p:sp>
      <p:sp>
        <p:nvSpPr>
          <p:cNvPr id="6" name="Marcador de texto 6">
            <a:extLst>
              <a:ext uri="{FF2B5EF4-FFF2-40B4-BE49-F238E27FC236}">
                <a16:creationId xmlns:a16="http://schemas.microsoft.com/office/drawing/2014/main" id="{9D23B872-C759-E59F-8540-CCC818A10F25}"/>
              </a:ext>
            </a:extLst>
          </p:cNvPr>
          <p:cNvSpPr>
            <a:spLocks noGrp="1"/>
          </p:cNvSpPr>
          <p:nvPr>
            <p:ph type="body" sz="quarter" idx="11" hasCustomPrompt="1"/>
          </p:nvPr>
        </p:nvSpPr>
        <p:spPr>
          <a:xfrm>
            <a:off x="190500" y="1504950"/>
            <a:ext cx="11849098" cy="3848100"/>
          </a:xfrm>
          <a:prstGeom prst="rect">
            <a:avLst/>
          </a:prstGeom>
        </p:spPr>
        <p:txBody>
          <a:bodyPr numCol="1" spcCol="540000"/>
          <a:lstStyle>
            <a:lvl1pPr marL="0" indent="0" algn="just">
              <a:buNone/>
              <a:defRPr lang="es-CO" sz="1600" kern="1200" dirty="0" smtClean="0">
                <a:solidFill>
                  <a:schemeClr val="bg2">
                    <a:lumMod val="50000"/>
                  </a:schemeClr>
                </a:solidFill>
                <a:latin typeface="+mn-lt"/>
                <a:ea typeface="+mn-ea"/>
                <a:cs typeface="+mn-cs"/>
              </a:defRPr>
            </a:lvl1pPr>
          </a:lstStyle>
          <a:p>
            <a:pPr lvl="0"/>
            <a:r>
              <a:rPr lang="es-CO" dirty="0"/>
              <a:t>Fuente para texto de corrido – Calibri 16 </a:t>
            </a:r>
            <a:r>
              <a:rPr lang="es-CO" dirty="0" err="1"/>
              <a:t>px</a:t>
            </a:r>
            <a:r>
              <a:rPr lang="es-CO" dirty="0"/>
              <a:t> a dos o tres columnas color gris</a:t>
            </a:r>
          </a:p>
          <a:p>
            <a:pPr lvl="0"/>
            <a:endParaRPr lang="es-CO" dirty="0"/>
          </a:p>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Letraset sheets containing Lorem Ipsum passages, and more recently with desktop publishing software like Aldus PageMaker including versions of Lorem Ipsum.</a:t>
            </a:r>
          </a:p>
          <a:p>
            <a:pPr lvl="0"/>
            <a:endParaRPr lang="en-US" dirty="0"/>
          </a:p>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Letraset sheets containing Lorem Ipsum passages, and more recently with desktop publishing software like Aldus PageMaker including versions of Lorem Ipsum.</a:t>
            </a:r>
            <a:endParaRPr lang="es-CO" dirty="0"/>
          </a:p>
        </p:txBody>
      </p:sp>
    </p:spTree>
    <p:extLst>
      <p:ext uri="{BB962C8B-B14F-4D97-AF65-F5344CB8AC3E}">
        <p14:creationId xmlns:p14="http://schemas.microsoft.com/office/powerpoint/2010/main" val="1048800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texto 3 columnas">
    <p:spTree>
      <p:nvGrpSpPr>
        <p:cNvPr id="1" name=""/>
        <p:cNvGrpSpPr/>
        <p:nvPr/>
      </p:nvGrpSpPr>
      <p:grpSpPr>
        <a:xfrm>
          <a:off x="0" y="0"/>
          <a:ext cx="0" cy="0"/>
          <a:chOff x="0" y="0"/>
          <a:chExt cx="0" cy="0"/>
        </a:xfrm>
      </p:grpSpPr>
      <p:pic>
        <p:nvPicPr>
          <p:cNvPr id="4" name="Imagen 3" descr="Imagen que contiene Interfaz de usuario gráfica&#10;&#10;Descripción generada automáticamente">
            <a:extLst>
              <a:ext uri="{FF2B5EF4-FFF2-40B4-BE49-F238E27FC236}">
                <a16:creationId xmlns:a16="http://schemas.microsoft.com/office/drawing/2014/main" id="{6B00A462-4143-079F-F34B-98A48D0679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Marcador de texto 4">
            <a:extLst>
              <a:ext uri="{FF2B5EF4-FFF2-40B4-BE49-F238E27FC236}">
                <a16:creationId xmlns:a16="http://schemas.microsoft.com/office/drawing/2014/main" id="{B73EC7CA-4827-FE69-CFFB-DB55203FD3F8}"/>
              </a:ext>
            </a:extLst>
          </p:cNvPr>
          <p:cNvSpPr>
            <a:spLocks noGrp="1"/>
          </p:cNvSpPr>
          <p:nvPr>
            <p:ph type="body" sz="quarter" idx="10" hasCustomPrompt="1"/>
          </p:nvPr>
        </p:nvSpPr>
        <p:spPr>
          <a:xfrm>
            <a:off x="190500" y="928688"/>
            <a:ext cx="11849099" cy="387350"/>
          </a:xfrm>
          <a:prstGeom prst="rect">
            <a:avLst/>
          </a:prstGeom>
        </p:spPr>
        <p:txBody>
          <a:bodyPr/>
          <a:lstStyle>
            <a:lvl1pPr marL="0" indent="0">
              <a:buNone/>
              <a:defRPr sz="2400" b="1">
                <a:solidFill>
                  <a:srgbClr val="193C69"/>
                </a:solidFill>
              </a:defRPr>
            </a:lvl1pPr>
          </a:lstStyle>
          <a:p>
            <a:pPr lvl="0"/>
            <a:r>
              <a:rPr lang="es-ES" dirty="0"/>
              <a:t>Fuente para título – 24 </a:t>
            </a:r>
            <a:r>
              <a:rPr lang="es-ES" dirty="0" err="1"/>
              <a:t>px</a:t>
            </a:r>
            <a:r>
              <a:rPr lang="es-ES" dirty="0"/>
              <a:t> negrita color azul </a:t>
            </a:r>
            <a:r>
              <a:rPr lang="es-ES" dirty="0" err="1"/>
              <a:t>ENTerritorio</a:t>
            </a:r>
            <a:endParaRPr lang="es-CO" dirty="0"/>
          </a:p>
        </p:txBody>
      </p:sp>
      <p:sp>
        <p:nvSpPr>
          <p:cNvPr id="6" name="Marcador de texto 6">
            <a:extLst>
              <a:ext uri="{FF2B5EF4-FFF2-40B4-BE49-F238E27FC236}">
                <a16:creationId xmlns:a16="http://schemas.microsoft.com/office/drawing/2014/main" id="{2E659801-3D2D-9DAA-9A1C-9A99399B9E32}"/>
              </a:ext>
            </a:extLst>
          </p:cNvPr>
          <p:cNvSpPr>
            <a:spLocks noGrp="1"/>
          </p:cNvSpPr>
          <p:nvPr>
            <p:ph type="body" sz="quarter" idx="11" hasCustomPrompt="1"/>
          </p:nvPr>
        </p:nvSpPr>
        <p:spPr>
          <a:xfrm>
            <a:off x="190500" y="1504950"/>
            <a:ext cx="11849098" cy="3848100"/>
          </a:xfrm>
          <a:prstGeom prst="rect">
            <a:avLst/>
          </a:prstGeom>
        </p:spPr>
        <p:txBody>
          <a:bodyPr numCol="3" spcCol="540000"/>
          <a:lstStyle>
            <a:lvl1pPr marL="0" indent="0" algn="just">
              <a:buNone/>
              <a:defRPr lang="es-CO" sz="1600" kern="1200" dirty="0" smtClean="0">
                <a:solidFill>
                  <a:schemeClr val="bg2">
                    <a:lumMod val="50000"/>
                  </a:schemeClr>
                </a:solidFill>
                <a:latin typeface="+mn-lt"/>
                <a:ea typeface="+mn-ea"/>
                <a:cs typeface="+mn-cs"/>
              </a:defRPr>
            </a:lvl1pPr>
          </a:lstStyle>
          <a:p>
            <a:pPr lvl="0"/>
            <a:r>
              <a:rPr lang="es-CO" dirty="0"/>
              <a:t>Fuente para texto de corrido – Calibri 16 </a:t>
            </a:r>
            <a:r>
              <a:rPr lang="es-CO" dirty="0" err="1"/>
              <a:t>px</a:t>
            </a:r>
            <a:r>
              <a:rPr lang="es-CO" dirty="0"/>
              <a:t> a dos o tres columnas color gris</a:t>
            </a:r>
          </a:p>
          <a:p>
            <a:pPr lvl="0"/>
            <a:endParaRPr lang="es-CO" dirty="0"/>
          </a:p>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Letraset sheets containing Lorem Ipsum passages, and more recently with desktop publishing software like Aldus PageMaker including versions of Lorem Ipsum.</a:t>
            </a:r>
          </a:p>
          <a:p>
            <a:pPr lvl="0"/>
            <a:endParaRPr lang="en-US" dirty="0"/>
          </a:p>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Letraset sheets containing Lorem Ipsum passages, and more recently with desktop publishing software like Aldus PageMaker including versions of Lorem Ipsum.</a:t>
            </a:r>
            <a:endParaRPr lang="es-CO" dirty="0"/>
          </a:p>
        </p:txBody>
      </p:sp>
    </p:spTree>
    <p:extLst>
      <p:ext uri="{BB962C8B-B14F-4D97-AF65-F5344CB8AC3E}">
        <p14:creationId xmlns:p14="http://schemas.microsoft.com/office/powerpoint/2010/main" val="402332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texto e imagen">
    <p:spTree>
      <p:nvGrpSpPr>
        <p:cNvPr id="1" name=""/>
        <p:cNvGrpSpPr/>
        <p:nvPr/>
      </p:nvGrpSpPr>
      <p:grpSpPr>
        <a:xfrm>
          <a:off x="0" y="0"/>
          <a:ext cx="0" cy="0"/>
          <a:chOff x="0" y="0"/>
          <a:chExt cx="0" cy="0"/>
        </a:xfrm>
      </p:grpSpPr>
      <p:pic>
        <p:nvPicPr>
          <p:cNvPr id="4" name="Imagen 3" descr="Imagen que contiene Interfaz de usuario gráfica&#10;&#10;Descripción generada automáticamente">
            <a:extLst>
              <a:ext uri="{FF2B5EF4-FFF2-40B4-BE49-F238E27FC236}">
                <a16:creationId xmlns:a16="http://schemas.microsoft.com/office/drawing/2014/main" id="{C9F1D3BE-85FE-4BC9-90AA-4D956C836F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Marcador de posición de imagen 2">
            <a:extLst>
              <a:ext uri="{FF2B5EF4-FFF2-40B4-BE49-F238E27FC236}">
                <a16:creationId xmlns:a16="http://schemas.microsoft.com/office/drawing/2014/main" id="{6757A871-5A8A-5991-F080-8D24428E5550}"/>
              </a:ext>
            </a:extLst>
          </p:cNvPr>
          <p:cNvSpPr>
            <a:spLocks noGrp="1"/>
          </p:cNvSpPr>
          <p:nvPr>
            <p:ph type="pic" idx="1"/>
          </p:nvPr>
        </p:nvSpPr>
        <p:spPr>
          <a:xfrm>
            <a:off x="4714875" y="928689"/>
            <a:ext cx="7286624" cy="547211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6" name="Marcador de texto 7">
            <a:extLst>
              <a:ext uri="{FF2B5EF4-FFF2-40B4-BE49-F238E27FC236}">
                <a16:creationId xmlns:a16="http://schemas.microsoft.com/office/drawing/2014/main" id="{599E5C2F-2FB1-B2CA-BD45-D540146AC747}"/>
              </a:ext>
            </a:extLst>
          </p:cNvPr>
          <p:cNvSpPr>
            <a:spLocks noGrp="1"/>
          </p:cNvSpPr>
          <p:nvPr>
            <p:ph type="body" sz="quarter" idx="10" hasCustomPrompt="1"/>
          </p:nvPr>
        </p:nvSpPr>
        <p:spPr>
          <a:xfrm>
            <a:off x="190500" y="928688"/>
            <a:ext cx="4286250" cy="1230313"/>
          </a:xfrm>
          <a:prstGeom prst="rect">
            <a:avLst/>
          </a:prstGeom>
        </p:spPr>
        <p:txBody>
          <a:bodyPr/>
          <a:lstStyle>
            <a:lvl1pPr marL="0" indent="0" algn="just">
              <a:buNone/>
              <a:defRPr sz="2400" b="1">
                <a:solidFill>
                  <a:srgbClr val="193C69"/>
                </a:solidFill>
                <a:latin typeface="+mj-lt"/>
              </a:defRPr>
            </a:lvl1pPr>
          </a:lstStyle>
          <a:p>
            <a:pPr lvl="0"/>
            <a:r>
              <a:rPr lang="es-CO" dirty="0"/>
              <a:t>Fuente para títulos – 24 </a:t>
            </a:r>
            <a:r>
              <a:rPr lang="es-CO" dirty="0" err="1"/>
              <a:t>px</a:t>
            </a:r>
            <a:r>
              <a:rPr lang="es-CO" dirty="0"/>
              <a:t> color azul oscuro </a:t>
            </a:r>
            <a:r>
              <a:rPr lang="es-CO" dirty="0" err="1"/>
              <a:t>ENTerritorio</a:t>
            </a:r>
            <a:endParaRPr lang="es-CO" dirty="0"/>
          </a:p>
        </p:txBody>
      </p:sp>
      <p:sp>
        <p:nvSpPr>
          <p:cNvPr id="7" name="Marcador de texto 6">
            <a:extLst>
              <a:ext uri="{FF2B5EF4-FFF2-40B4-BE49-F238E27FC236}">
                <a16:creationId xmlns:a16="http://schemas.microsoft.com/office/drawing/2014/main" id="{F1C16F2B-1D7D-F74B-CCF1-A7F76F0B414B}"/>
              </a:ext>
            </a:extLst>
          </p:cNvPr>
          <p:cNvSpPr>
            <a:spLocks noGrp="1"/>
          </p:cNvSpPr>
          <p:nvPr>
            <p:ph type="body" sz="quarter" idx="11" hasCustomPrompt="1"/>
          </p:nvPr>
        </p:nvSpPr>
        <p:spPr>
          <a:xfrm>
            <a:off x="190501" y="2381250"/>
            <a:ext cx="4286250" cy="4019550"/>
          </a:xfrm>
          <a:prstGeom prst="rect">
            <a:avLst/>
          </a:prstGeom>
        </p:spPr>
        <p:txBody>
          <a:bodyPr numCol="1" spcCol="540000"/>
          <a:lstStyle>
            <a:lvl1pPr marL="0" indent="0" algn="just">
              <a:buNone/>
              <a:defRPr lang="es-CO" sz="1600" kern="1200" dirty="0" smtClean="0">
                <a:solidFill>
                  <a:schemeClr val="bg2">
                    <a:lumMod val="50000"/>
                  </a:schemeClr>
                </a:solidFill>
                <a:latin typeface="+mn-lt"/>
                <a:ea typeface="+mn-ea"/>
                <a:cs typeface="+mn-cs"/>
              </a:defRPr>
            </a:lvl1pPr>
          </a:lstStyle>
          <a:p>
            <a:pPr lvl="0"/>
            <a:r>
              <a:rPr lang="es-CO" dirty="0"/>
              <a:t>Fuente para texto de corrido – Calibri 16 </a:t>
            </a:r>
            <a:r>
              <a:rPr lang="es-CO" dirty="0" err="1"/>
              <a:t>px</a:t>
            </a:r>
            <a:r>
              <a:rPr lang="es-CO" dirty="0"/>
              <a:t> a dos o tres columnas color gris</a:t>
            </a:r>
          </a:p>
          <a:p>
            <a:pPr lvl="0"/>
            <a:endParaRPr lang="es-CO" dirty="0"/>
          </a:p>
          <a:p>
            <a:pPr lvl="0"/>
            <a:r>
              <a:rPr lang="en-US" dirty="0"/>
              <a:t>Lorem Ipsum is simply dummy text of the printing and typesetting industry. Lorem Ipsum has been the industry's standard dummy text ever since the 1500s, when an unknown printer took  Ipsum.</a:t>
            </a:r>
            <a:endParaRPr lang="es-CO" dirty="0"/>
          </a:p>
        </p:txBody>
      </p:sp>
    </p:spTree>
    <p:extLst>
      <p:ext uri="{BB962C8B-B14F-4D97-AF65-F5344CB8AC3E}">
        <p14:creationId xmlns:p14="http://schemas.microsoft.com/office/powerpoint/2010/main" val="3640758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ítulo, texto e imagen2">
    <p:spTree>
      <p:nvGrpSpPr>
        <p:cNvPr id="1" name=""/>
        <p:cNvGrpSpPr/>
        <p:nvPr/>
      </p:nvGrpSpPr>
      <p:grpSpPr>
        <a:xfrm>
          <a:off x="0" y="0"/>
          <a:ext cx="0" cy="0"/>
          <a:chOff x="0" y="0"/>
          <a:chExt cx="0" cy="0"/>
        </a:xfrm>
      </p:grpSpPr>
      <p:pic>
        <p:nvPicPr>
          <p:cNvPr id="6" name="Imagen 5" descr="Imagen que contiene Interfaz de usuario gráfica&#10;&#10;Descripción generada automáticamente">
            <a:extLst>
              <a:ext uri="{FF2B5EF4-FFF2-40B4-BE49-F238E27FC236}">
                <a16:creationId xmlns:a16="http://schemas.microsoft.com/office/drawing/2014/main" id="{CC8659C1-1E0C-9CDD-903A-8C4CCE535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posición de imagen 2">
            <a:extLst>
              <a:ext uri="{FF2B5EF4-FFF2-40B4-BE49-F238E27FC236}">
                <a16:creationId xmlns:a16="http://schemas.microsoft.com/office/drawing/2014/main" id="{1F32C7ED-9C9B-3CB1-FD87-3E7BEF000828}"/>
              </a:ext>
            </a:extLst>
          </p:cNvPr>
          <p:cNvSpPr>
            <a:spLocks noGrp="1"/>
          </p:cNvSpPr>
          <p:nvPr>
            <p:ph type="pic" idx="1"/>
          </p:nvPr>
        </p:nvSpPr>
        <p:spPr>
          <a:xfrm>
            <a:off x="190501" y="928689"/>
            <a:ext cx="7286624" cy="547211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7">
            <a:extLst>
              <a:ext uri="{FF2B5EF4-FFF2-40B4-BE49-F238E27FC236}">
                <a16:creationId xmlns:a16="http://schemas.microsoft.com/office/drawing/2014/main" id="{E6559E4B-A87B-0F91-8417-86222216269E}"/>
              </a:ext>
            </a:extLst>
          </p:cNvPr>
          <p:cNvSpPr>
            <a:spLocks noGrp="1"/>
          </p:cNvSpPr>
          <p:nvPr>
            <p:ph type="body" sz="quarter" idx="10" hasCustomPrompt="1"/>
          </p:nvPr>
        </p:nvSpPr>
        <p:spPr>
          <a:xfrm>
            <a:off x="7715248" y="928688"/>
            <a:ext cx="4286250" cy="1230313"/>
          </a:xfrm>
          <a:prstGeom prst="rect">
            <a:avLst/>
          </a:prstGeom>
        </p:spPr>
        <p:txBody>
          <a:bodyPr/>
          <a:lstStyle>
            <a:lvl1pPr marL="0" indent="0" algn="just">
              <a:buNone/>
              <a:defRPr sz="2400" b="1">
                <a:solidFill>
                  <a:srgbClr val="193C69"/>
                </a:solidFill>
                <a:latin typeface="+mj-lt"/>
              </a:defRPr>
            </a:lvl1pPr>
          </a:lstStyle>
          <a:p>
            <a:pPr lvl="0"/>
            <a:r>
              <a:rPr lang="es-CO" dirty="0"/>
              <a:t>Fuente para títulos – 24 </a:t>
            </a:r>
            <a:r>
              <a:rPr lang="es-CO" dirty="0" err="1"/>
              <a:t>px</a:t>
            </a:r>
            <a:r>
              <a:rPr lang="es-CO" dirty="0"/>
              <a:t> color azul oscuro </a:t>
            </a:r>
            <a:r>
              <a:rPr lang="es-CO" dirty="0" err="1"/>
              <a:t>ENTerritorio</a:t>
            </a:r>
            <a:endParaRPr lang="es-CO" dirty="0"/>
          </a:p>
        </p:txBody>
      </p:sp>
      <p:sp>
        <p:nvSpPr>
          <p:cNvPr id="5" name="Marcador de texto 6">
            <a:extLst>
              <a:ext uri="{FF2B5EF4-FFF2-40B4-BE49-F238E27FC236}">
                <a16:creationId xmlns:a16="http://schemas.microsoft.com/office/drawing/2014/main" id="{7864D4D8-D2EE-A384-BF37-79B04CC00801}"/>
              </a:ext>
            </a:extLst>
          </p:cNvPr>
          <p:cNvSpPr>
            <a:spLocks noGrp="1"/>
          </p:cNvSpPr>
          <p:nvPr>
            <p:ph type="body" sz="quarter" idx="11" hasCustomPrompt="1"/>
          </p:nvPr>
        </p:nvSpPr>
        <p:spPr>
          <a:xfrm>
            <a:off x="7715249" y="2381250"/>
            <a:ext cx="4286250" cy="4019550"/>
          </a:xfrm>
          <a:prstGeom prst="rect">
            <a:avLst/>
          </a:prstGeom>
        </p:spPr>
        <p:txBody>
          <a:bodyPr numCol="1" spcCol="540000"/>
          <a:lstStyle>
            <a:lvl1pPr marL="0" indent="0" algn="just">
              <a:buNone/>
              <a:defRPr lang="es-CO" sz="1600" kern="1200" dirty="0" smtClean="0">
                <a:solidFill>
                  <a:schemeClr val="bg2">
                    <a:lumMod val="50000"/>
                  </a:schemeClr>
                </a:solidFill>
                <a:latin typeface="+mn-lt"/>
                <a:ea typeface="+mn-ea"/>
                <a:cs typeface="+mn-cs"/>
              </a:defRPr>
            </a:lvl1pPr>
          </a:lstStyle>
          <a:p>
            <a:pPr lvl="0"/>
            <a:r>
              <a:rPr lang="es-CO" dirty="0"/>
              <a:t>Fuente para texto de corrido – Calibri 16 </a:t>
            </a:r>
            <a:r>
              <a:rPr lang="es-CO" dirty="0" err="1"/>
              <a:t>px</a:t>
            </a:r>
            <a:r>
              <a:rPr lang="es-CO" dirty="0"/>
              <a:t> a dos o tres columnas color gris</a:t>
            </a:r>
          </a:p>
          <a:p>
            <a:pPr lvl="0"/>
            <a:endParaRPr lang="es-CO" dirty="0"/>
          </a:p>
          <a:p>
            <a:pPr lvl="0"/>
            <a:r>
              <a:rPr lang="en-US" dirty="0"/>
              <a:t>Lorem Ipsum is simply dummy text of the printing and typesetting industry. Lorem Ipsum has been the industry's standard dummy text ever since the 1500s, when an unknown printer took  Ipsum.</a:t>
            </a:r>
            <a:endParaRPr lang="es-CO" dirty="0"/>
          </a:p>
        </p:txBody>
      </p:sp>
    </p:spTree>
    <p:extLst>
      <p:ext uri="{BB962C8B-B14F-4D97-AF65-F5344CB8AC3E}">
        <p14:creationId xmlns:p14="http://schemas.microsoft.com/office/powerpoint/2010/main" val="1985381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n">
    <p:spTree>
      <p:nvGrpSpPr>
        <p:cNvPr id="1" name=""/>
        <p:cNvGrpSpPr/>
        <p:nvPr/>
      </p:nvGrpSpPr>
      <p:grpSpPr>
        <a:xfrm>
          <a:off x="0" y="0"/>
          <a:ext cx="0" cy="0"/>
          <a:chOff x="0" y="0"/>
          <a:chExt cx="0" cy="0"/>
        </a:xfrm>
      </p:grpSpPr>
      <p:pic>
        <p:nvPicPr>
          <p:cNvPr id="4" name="Imagen 3" descr="Imagen que contiene Interfaz de usuario gráfica&#10;&#10;Descripción generada automáticamente">
            <a:extLst>
              <a:ext uri="{FF2B5EF4-FFF2-40B4-BE49-F238E27FC236}">
                <a16:creationId xmlns:a16="http://schemas.microsoft.com/office/drawing/2014/main" id="{D3576B2C-4B5B-3BB0-D962-DB681A0FAF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Marcador de posición de imagen 2">
            <a:extLst>
              <a:ext uri="{FF2B5EF4-FFF2-40B4-BE49-F238E27FC236}">
                <a16:creationId xmlns:a16="http://schemas.microsoft.com/office/drawing/2014/main" id="{27563C7F-AF31-41E1-4FE5-8B9254D217A4}"/>
              </a:ext>
            </a:extLst>
          </p:cNvPr>
          <p:cNvSpPr>
            <a:spLocks noGrp="1"/>
          </p:cNvSpPr>
          <p:nvPr>
            <p:ph type="pic" idx="1"/>
          </p:nvPr>
        </p:nvSpPr>
        <p:spPr>
          <a:xfrm>
            <a:off x="836611" y="1423399"/>
            <a:ext cx="10486917" cy="469613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Tree>
    <p:extLst>
      <p:ext uri="{BB962C8B-B14F-4D97-AF65-F5344CB8AC3E}">
        <p14:creationId xmlns:p14="http://schemas.microsoft.com/office/powerpoint/2010/main" val="332437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Imagen 3" descr="Interfaz de usuario gráfica&#10;&#10;Descripción generada automáticamente con confianza baja">
            <a:extLst>
              <a:ext uri="{FF2B5EF4-FFF2-40B4-BE49-F238E27FC236}">
                <a16:creationId xmlns:a16="http://schemas.microsoft.com/office/drawing/2014/main" id="{0648DB3F-6B31-21A1-913E-1CA167329AF4}"/>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754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0976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1">
            <a:extLst>
              <a:ext uri="{FF2B5EF4-FFF2-40B4-BE49-F238E27FC236}">
                <a16:creationId xmlns:a16="http://schemas.microsoft.com/office/drawing/2014/main" id="{C854BC7F-B237-3977-35E6-9EF60A9EA96D}"/>
              </a:ext>
            </a:extLst>
          </p:cNvPr>
          <p:cNvSpPr>
            <a:spLocks noGrp="1"/>
          </p:cNvSpPr>
          <p:nvPr>
            <p:ph type="pic" idx="1"/>
          </p:nvPr>
        </p:nvSpPr>
        <p:spPr/>
        <p:txBody>
          <a:bodyPr/>
          <a:lstStyle/>
          <a:p>
            <a:endParaRPr lang="es-ES"/>
          </a:p>
        </p:txBody>
      </p:sp>
    </p:spTree>
    <p:extLst>
      <p:ext uri="{BB962C8B-B14F-4D97-AF65-F5344CB8AC3E}">
        <p14:creationId xmlns:p14="http://schemas.microsoft.com/office/powerpoint/2010/main" val="132068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A598811B-3A44-10BE-574E-F5E84710F4C8}"/>
              </a:ext>
            </a:extLst>
          </p:cNvPr>
          <p:cNvSpPr>
            <a:spLocks noGrp="1"/>
          </p:cNvSpPr>
          <p:nvPr>
            <p:ph type="body" sz="quarter" idx="10"/>
          </p:nvPr>
        </p:nvSpPr>
        <p:spPr/>
        <p:txBody>
          <a:bodyPr/>
          <a:lstStyle/>
          <a:p>
            <a:endParaRPr lang="es-ES" dirty="0"/>
          </a:p>
        </p:txBody>
      </p:sp>
    </p:spTree>
    <p:extLst>
      <p:ext uri="{BB962C8B-B14F-4D97-AF65-F5344CB8AC3E}">
        <p14:creationId xmlns:p14="http://schemas.microsoft.com/office/powerpoint/2010/main" val="1937025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E731A1F-5331-3C4E-4BDA-1D2B2E74398E}"/>
              </a:ext>
            </a:extLst>
          </p:cNvPr>
          <p:cNvSpPr>
            <a:spLocks noGrp="1"/>
          </p:cNvSpPr>
          <p:nvPr>
            <p:ph type="body" sz="quarter" idx="10"/>
          </p:nvPr>
        </p:nvSpPr>
        <p:spPr/>
        <p:txBody>
          <a:bodyPr/>
          <a:lstStyle/>
          <a:p>
            <a:endParaRPr lang="es-ES" dirty="0"/>
          </a:p>
        </p:txBody>
      </p:sp>
      <p:sp>
        <p:nvSpPr>
          <p:cNvPr id="3" name="Marcador de texto 2">
            <a:extLst>
              <a:ext uri="{FF2B5EF4-FFF2-40B4-BE49-F238E27FC236}">
                <a16:creationId xmlns:a16="http://schemas.microsoft.com/office/drawing/2014/main" id="{598217B3-A28E-C57C-2CA8-F49F2CC3B496}"/>
              </a:ext>
            </a:extLst>
          </p:cNvPr>
          <p:cNvSpPr>
            <a:spLocks noGrp="1"/>
          </p:cNvSpPr>
          <p:nvPr>
            <p:ph type="body" sz="quarter" idx="11"/>
          </p:nvPr>
        </p:nvSpPr>
        <p:spPr/>
        <p:txBody>
          <a:bodyPr/>
          <a:lstStyle/>
          <a:p>
            <a:r>
              <a:rPr lang="en-US" dirty="0">
                <a:solidFill>
                  <a:schemeClr val="tx1"/>
                </a:solidFill>
              </a:rPr>
              <a:t>Fuente para </a:t>
            </a:r>
            <a:r>
              <a:rPr lang="en-US" dirty="0" err="1">
                <a:solidFill>
                  <a:schemeClr val="tx1"/>
                </a:solidFill>
              </a:rPr>
              <a:t>texto</a:t>
            </a:r>
            <a:r>
              <a:rPr lang="en-US" dirty="0">
                <a:solidFill>
                  <a:schemeClr val="tx1"/>
                </a:solidFill>
              </a:rPr>
              <a:t> de corrido – Calibri 16 </a:t>
            </a:r>
            <a:r>
              <a:rPr lang="en-US" dirty="0" err="1">
                <a:solidFill>
                  <a:schemeClr val="tx1"/>
                </a:solidFill>
              </a:rPr>
              <a:t>px</a:t>
            </a:r>
            <a:r>
              <a:rPr lang="en-US" dirty="0">
                <a:solidFill>
                  <a:schemeClr val="tx1"/>
                </a:solidFill>
              </a:rPr>
              <a:t> color gris </a:t>
            </a:r>
            <a:r>
              <a:rPr lang="en-US" dirty="0" err="1">
                <a:solidFill>
                  <a:schemeClr val="tx1"/>
                </a:solidFill>
              </a:rPr>
              <a:t>en</a:t>
            </a:r>
            <a:r>
              <a:rPr lang="en-US" dirty="0">
                <a:solidFill>
                  <a:schemeClr val="tx1"/>
                </a:solidFill>
              </a:rPr>
              <a:t> dos o </a:t>
            </a:r>
            <a:r>
              <a:rPr lang="en-US" dirty="0" err="1">
                <a:solidFill>
                  <a:schemeClr val="tx1"/>
                </a:solidFill>
              </a:rPr>
              <a:t>tres</a:t>
            </a:r>
            <a:r>
              <a:rPr lang="en-US" dirty="0">
                <a:solidFill>
                  <a:schemeClr val="tx1"/>
                </a:solidFill>
              </a:rPr>
              <a:t> </a:t>
            </a:r>
            <a:r>
              <a:rPr lang="en-US" dirty="0" err="1">
                <a:solidFill>
                  <a:schemeClr val="tx1"/>
                </a:solidFill>
              </a:rPr>
              <a:t>columnas</a:t>
            </a:r>
            <a:r>
              <a:rPr lang="en-US" dirty="0">
                <a:solidFill>
                  <a:schemeClr val="tx1"/>
                </a:solidFill>
              </a:rPr>
              <a:t>.</a:t>
            </a:r>
          </a:p>
          <a:p>
            <a:endParaRPr lang="en-US" dirty="0">
              <a:solidFill>
                <a:schemeClr val="tx1"/>
              </a:solidFill>
            </a:endParaRPr>
          </a:p>
          <a:p>
            <a:r>
              <a:rPr lang="en-US" dirty="0">
                <a:solidFill>
                  <a:schemeClr val="tx1"/>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solidFill>
                  <a:schemeClr val="tx1"/>
                </a:solidFill>
              </a:rPr>
              <a:t>popularised</a:t>
            </a:r>
            <a:r>
              <a:rPr lang="en-US" dirty="0">
                <a:solidFill>
                  <a:schemeClr val="tx1"/>
                </a:solidFill>
              </a:rPr>
              <a:t> in the 1960s with the release of Letraset sheets containing Lorem Ipsum passages, and more recently with desktop publishing software like Aldus PageMaker including versions of Lorem Ipsum.</a:t>
            </a:r>
          </a:p>
          <a:p>
            <a:endParaRPr lang="en-US" dirty="0">
              <a:solidFill>
                <a:schemeClr val="tx1"/>
              </a:solidFill>
            </a:endParaRPr>
          </a:p>
          <a:p>
            <a:r>
              <a:rPr lang="en-US" dirty="0">
                <a:solidFill>
                  <a:schemeClr val="tx1"/>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solidFill>
                  <a:schemeClr val="tx1"/>
                </a:solidFill>
              </a:rPr>
              <a:t>popularised</a:t>
            </a:r>
            <a:r>
              <a:rPr lang="en-US" dirty="0">
                <a:solidFill>
                  <a:schemeClr val="tx1"/>
                </a:solidFill>
              </a:rPr>
              <a:t> in the 1960s with the release of Letraset sheets containing Lorem Ipsum passages, and more recently with desktop publishing software like Aldus PageMaker including versions of Lorem Ipsum.</a:t>
            </a:r>
            <a:endParaRPr lang="es-CO" dirty="0">
              <a:solidFill>
                <a:schemeClr val="tx1"/>
              </a:solidFill>
            </a:endParaRPr>
          </a:p>
          <a:p>
            <a:endParaRPr lang="es-ES" dirty="0"/>
          </a:p>
        </p:txBody>
      </p:sp>
    </p:spTree>
    <p:extLst>
      <p:ext uri="{BB962C8B-B14F-4D97-AF65-F5344CB8AC3E}">
        <p14:creationId xmlns:p14="http://schemas.microsoft.com/office/powerpoint/2010/main" val="3702251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6A598068-17BC-D515-8A9D-E8FB73BDACB1}"/>
              </a:ext>
            </a:extLst>
          </p:cNvPr>
          <p:cNvSpPr>
            <a:spLocks noGrp="1"/>
          </p:cNvSpPr>
          <p:nvPr>
            <p:ph type="body" sz="quarter" idx="10"/>
          </p:nvPr>
        </p:nvSpPr>
        <p:spPr/>
        <p:txBody>
          <a:bodyPr/>
          <a:lstStyle/>
          <a:p>
            <a:endParaRPr lang="es-ES" dirty="0"/>
          </a:p>
        </p:txBody>
      </p:sp>
      <p:sp>
        <p:nvSpPr>
          <p:cNvPr id="4" name="Marcador de texto 3">
            <a:extLst>
              <a:ext uri="{FF2B5EF4-FFF2-40B4-BE49-F238E27FC236}">
                <a16:creationId xmlns:a16="http://schemas.microsoft.com/office/drawing/2014/main" id="{EFB9E2A8-B349-E956-17C5-75DFA156CB1E}"/>
              </a:ext>
            </a:extLst>
          </p:cNvPr>
          <p:cNvSpPr>
            <a:spLocks noGrp="1"/>
          </p:cNvSpPr>
          <p:nvPr>
            <p:ph type="body" sz="quarter" idx="11"/>
          </p:nvPr>
        </p:nvSpPr>
        <p:spPr/>
        <p:txBody>
          <a:bodyPr/>
          <a:lstStyle/>
          <a:p>
            <a:r>
              <a:rPr lang="en-US" dirty="0">
                <a:solidFill>
                  <a:schemeClr val="tx1"/>
                </a:solidFill>
              </a:rPr>
              <a:t>Fuente para </a:t>
            </a:r>
            <a:r>
              <a:rPr lang="en-US" dirty="0" err="1">
                <a:solidFill>
                  <a:schemeClr val="tx1"/>
                </a:solidFill>
              </a:rPr>
              <a:t>texto</a:t>
            </a:r>
            <a:r>
              <a:rPr lang="en-US" dirty="0">
                <a:solidFill>
                  <a:schemeClr val="tx1"/>
                </a:solidFill>
              </a:rPr>
              <a:t> de corrido – Calibri 16 </a:t>
            </a:r>
            <a:r>
              <a:rPr lang="en-US" dirty="0" err="1">
                <a:solidFill>
                  <a:schemeClr val="tx1"/>
                </a:solidFill>
              </a:rPr>
              <a:t>px</a:t>
            </a:r>
            <a:r>
              <a:rPr lang="en-US" dirty="0">
                <a:solidFill>
                  <a:schemeClr val="tx1"/>
                </a:solidFill>
              </a:rPr>
              <a:t> color gris </a:t>
            </a:r>
            <a:r>
              <a:rPr lang="en-US" dirty="0" err="1">
                <a:solidFill>
                  <a:schemeClr val="tx1"/>
                </a:solidFill>
              </a:rPr>
              <a:t>en</a:t>
            </a:r>
            <a:r>
              <a:rPr lang="en-US" dirty="0">
                <a:solidFill>
                  <a:schemeClr val="tx1"/>
                </a:solidFill>
              </a:rPr>
              <a:t> dos o </a:t>
            </a:r>
            <a:r>
              <a:rPr lang="en-US" dirty="0" err="1">
                <a:solidFill>
                  <a:schemeClr val="tx1"/>
                </a:solidFill>
              </a:rPr>
              <a:t>tres</a:t>
            </a:r>
            <a:r>
              <a:rPr lang="en-US" dirty="0">
                <a:solidFill>
                  <a:schemeClr val="tx1"/>
                </a:solidFill>
              </a:rPr>
              <a:t> </a:t>
            </a:r>
            <a:r>
              <a:rPr lang="en-US" dirty="0" err="1">
                <a:solidFill>
                  <a:schemeClr val="tx1"/>
                </a:solidFill>
              </a:rPr>
              <a:t>columnas</a:t>
            </a:r>
            <a:r>
              <a:rPr lang="en-US" dirty="0">
                <a:solidFill>
                  <a:schemeClr val="tx1"/>
                </a:solidFill>
              </a:rPr>
              <a:t>.</a:t>
            </a:r>
          </a:p>
          <a:p>
            <a:endParaRPr lang="en-US" dirty="0">
              <a:solidFill>
                <a:schemeClr val="tx1"/>
              </a:solidFill>
            </a:endParaRPr>
          </a:p>
          <a:p>
            <a:r>
              <a:rPr lang="en-US" dirty="0">
                <a:solidFill>
                  <a:schemeClr val="tx1"/>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solidFill>
                  <a:schemeClr val="tx1"/>
                </a:solidFill>
              </a:rPr>
              <a:t>popularised</a:t>
            </a:r>
            <a:r>
              <a:rPr lang="en-US" dirty="0">
                <a:solidFill>
                  <a:schemeClr val="tx1"/>
                </a:solidFill>
              </a:rPr>
              <a:t> in the 1960s with the release of Letraset sheets containing Lorem Ipsum passages, and more recently with desktop publishing software like Aldus PageMaker including versions of Lorem Ipsum.</a:t>
            </a:r>
          </a:p>
          <a:p>
            <a:endParaRPr lang="en-US" dirty="0">
              <a:solidFill>
                <a:schemeClr val="tx1"/>
              </a:solidFill>
            </a:endParaRPr>
          </a:p>
          <a:p>
            <a:r>
              <a:rPr lang="en-US" dirty="0">
                <a:solidFill>
                  <a:schemeClr val="tx1"/>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solidFill>
                  <a:schemeClr val="tx1"/>
                </a:solidFill>
              </a:rPr>
              <a:t>popularised</a:t>
            </a:r>
            <a:r>
              <a:rPr lang="en-US" dirty="0">
                <a:solidFill>
                  <a:schemeClr val="tx1"/>
                </a:solidFill>
              </a:rPr>
              <a:t> in the 1960s with the release of Letraset sheets containing Lorem Ipsum passages, and more recently with desktop publishing software like Aldus PageMaker including versions of Lorem Ipsum.</a:t>
            </a:r>
          </a:p>
          <a:p>
            <a:endParaRPr lang="en-US" dirty="0">
              <a:solidFill>
                <a:schemeClr val="tx1"/>
              </a:solidFill>
            </a:endParaRPr>
          </a:p>
          <a:p>
            <a:r>
              <a:rPr lang="en-US" dirty="0">
                <a:solidFill>
                  <a:schemeClr val="tx1"/>
                </a:solidFill>
              </a:rPr>
              <a:t>Unknown printer took a galley of type and scrambled it to make a type specimen book. It has survived not only five centuries, but also the leap into electronic typesetting, remaining essentially survived not only five centuries, but also the leap into electronic typesetting, remaining essentially unchanged. It was </a:t>
            </a:r>
            <a:r>
              <a:rPr lang="en-US" dirty="0" err="1">
                <a:solidFill>
                  <a:schemeClr val="tx1"/>
                </a:solidFill>
              </a:rPr>
              <a:t>popularised</a:t>
            </a:r>
            <a:r>
              <a:rPr lang="en-US" dirty="0">
                <a:solidFill>
                  <a:schemeClr val="tx1"/>
                </a:solidFill>
              </a:rPr>
              <a:t> in the 1960s with the release of Letraset sheets .</a:t>
            </a:r>
          </a:p>
          <a:p>
            <a:endParaRPr lang="es-CO" dirty="0"/>
          </a:p>
          <a:p>
            <a:endParaRPr lang="es-ES" dirty="0"/>
          </a:p>
        </p:txBody>
      </p:sp>
    </p:spTree>
    <p:extLst>
      <p:ext uri="{BB962C8B-B14F-4D97-AF65-F5344CB8AC3E}">
        <p14:creationId xmlns:p14="http://schemas.microsoft.com/office/powerpoint/2010/main" val="50764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054B9CBC-B9FA-FCC4-0B48-63AEC3FE1768}"/>
              </a:ext>
            </a:extLst>
          </p:cNvPr>
          <p:cNvCxnSpPr>
            <a:cxnSpLocks/>
          </p:cNvCxnSpPr>
          <p:nvPr/>
        </p:nvCxnSpPr>
        <p:spPr>
          <a:xfrm>
            <a:off x="4158641" y="2530258"/>
            <a:ext cx="0" cy="2417524"/>
          </a:xfrm>
          <a:prstGeom prst="line">
            <a:avLst/>
          </a:prstGeom>
          <a:ln w="12700">
            <a:solidFill>
              <a:srgbClr val="193C69"/>
            </a:solidFill>
          </a:ln>
        </p:spPr>
        <p:style>
          <a:lnRef idx="1">
            <a:schemeClr val="accent1"/>
          </a:lnRef>
          <a:fillRef idx="0">
            <a:schemeClr val="accent1"/>
          </a:fillRef>
          <a:effectRef idx="0">
            <a:schemeClr val="accent1"/>
          </a:effectRef>
          <a:fontRef idx="minor">
            <a:schemeClr val="tx1"/>
          </a:fontRef>
        </p:style>
      </p:cxnSp>
      <p:cxnSp>
        <p:nvCxnSpPr>
          <p:cNvPr id="4" name="Conector recto 3">
            <a:extLst>
              <a:ext uri="{FF2B5EF4-FFF2-40B4-BE49-F238E27FC236}">
                <a16:creationId xmlns:a16="http://schemas.microsoft.com/office/drawing/2014/main" id="{7277E03F-C26C-D18B-93B5-35F570CA67DB}"/>
              </a:ext>
            </a:extLst>
          </p:cNvPr>
          <p:cNvCxnSpPr>
            <a:cxnSpLocks/>
          </p:cNvCxnSpPr>
          <p:nvPr/>
        </p:nvCxnSpPr>
        <p:spPr>
          <a:xfrm>
            <a:off x="8131480" y="2530258"/>
            <a:ext cx="0" cy="2417524"/>
          </a:xfrm>
          <a:prstGeom prst="line">
            <a:avLst/>
          </a:prstGeom>
          <a:ln w="12700">
            <a:solidFill>
              <a:srgbClr val="193C69"/>
            </a:solidFill>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1B7BC139-DD89-599A-B45F-0227F59895D4}"/>
              </a:ext>
            </a:extLst>
          </p:cNvPr>
          <p:cNvSpPr txBox="1"/>
          <p:nvPr/>
        </p:nvSpPr>
        <p:spPr>
          <a:xfrm>
            <a:off x="876822" y="3813845"/>
            <a:ext cx="2830882" cy="1015663"/>
          </a:xfrm>
          <a:prstGeom prst="rect">
            <a:avLst/>
          </a:prstGeom>
          <a:noFill/>
        </p:spPr>
        <p:txBody>
          <a:bodyPr wrap="square" rtlCol="0">
            <a:spAutoFit/>
          </a:bodyPr>
          <a:lstStyle/>
          <a:p>
            <a:pPr algn="ctr"/>
            <a:r>
              <a:rPr lang="es-CO" sz="6000" b="1" dirty="0" err="1">
                <a:solidFill>
                  <a:srgbClr val="B28D42"/>
                </a:solidFill>
              </a:rPr>
              <a:t>xxx</a:t>
            </a:r>
            <a:endParaRPr lang="es-CO" sz="6000" b="1" dirty="0">
              <a:solidFill>
                <a:srgbClr val="B28D42"/>
              </a:solidFill>
            </a:endParaRPr>
          </a:p>
        </p:txBody>
      </p:sp>
      <p:sp>
        <p:nvSpPr>
          <p:cNvPr id="6" name="CuadroTexto 5">
            <a:extLst>
              <a:ext uri="{FF2B5EF4-FFF2-40B4-BE49-F238E27FC236}">
                <a16:creationId xmlns:a16="http://schemas.microsoft.com/office/drawing/2014/main" id="{9FD4C745-295D-76D3-3CF5-52B48ED4E0D6}"/>
              </a:ext>
            </a:extLst>
          </p:cNvPr>
          <p:cNvSpPr txBox="1"/>
          <p:nvPr/>
        </p:nvSpPr>
        <p:spPr>
          <a:xfrm>
            <a:off x="4789640" y="3813845"/>
            <a:ext cx="2830882" cy="1015663"/>
          </a:xfrm>
          <a:prstGeom prst="rect">
            <a:avLst/>
          </a:prstGeom>
          <a:noFill/>
        </p:spPr>
        <p:txBody>
          <a:bodyPr wrap="square" rtlCol="0">
            <a:spAutoFit/>
          </a:bodyPr>
          <a:lstStyle/>
          <a:p>
            <a:pPr algn="ctr"/>
            <a:r>
              <a:rPr lang="es-CO" sz="6000" b="1" dirty="0" err="1">
                <a:solidFill>
                  <a:srgbClr val="B28D42"/>
                </a:solidFill>
              </a:rPr>
              <a:t>xxx</a:t>
            </a:r>
            <a:endParaRPr lang="es-CO" sz="6000" b="1" dirty="0">
              <a:solidFill>
                <a:srgbClr val="B28D42"/>
              </a:solidFill>
            </a:endParaRPr>
          </a:p>
        </p:txBody>
      </p:sp>
      <p:sp>
        <p:nvSpPr>
          <p:cNvPr id="7" name="CuadroTexto 6">
            <a:extLst>
              <a:ext uri="{FF2B5EF4-FFF2-40B4-BE49-F238E27FC236}">
                <a16:creationId xmlns:a16="http://schemas.microsoft.com/office/drawing/2014/main" id="{6AE4E3C4-886D-F4EF-3A09-F9EC8BF4BEF2}"/>
              </a:ext>
            </a:extLst>
          </p:cNvPr>
          <p:cNvSpPr txBox="1"/>
          <p:nvPr/>
        </p:nvSpPr>
        <p:spPr>
          <a:xfrm>
            <a:off x="8702458" y="3813845"/>
            <a:ext cx="2830882" cy="1015663"/>
          </a:xfrm>
          <a:prstGeom prst="rect">
            <a:avLst/>
          </a:prstGeom>
          <a:noFill/>
        </p:spPr>
        <p:txBody>
          <a:bodyPr wrap="square" rtlCol="0">
            <a:spAutoFit/>
          </a:bodyPr>
          <a:lstStyle/>
          <a:p>
            <a:pPr algn="ctr"/>
            <a:r>
              <a:rPr lang="es-CO" sz="6000" b="1" dirty="0" err="1">
                <a:solidFill>
                  <a:srgbClr val="B28D42"/>
                </a:solidFill>
              </a:rPr>
              <a:t>xxx</a:t>
            </a:r>
            <a:endParaRPr lang="es-CO" sz="6000" b="1" dirty="0">
              <a:solidFill>
                <a:srgbClr val="B28D42"/>
              </a:solidFill>
            </a:endParaRPr>
          </a:p>
        </p:txBody>
      </p:sp>
      <p:sp>
        <p:nvSpPr>
          <p:cNvPr id="8" name="CuadroTexto 7">
            <a:extLst>
              <a:ext uri="{FF2B5EF4-FFF2-40B4-BE49-F238E27FC236}">
                <a16:creationId xmlns:a16="http://schemas.microsoft.com/office/drawing/2014/main" id="{DD8FF7C3-37AB-FC9B-415F-149BC968858D}"/>
              </a:ext>
            </a:extLst>
          </p:cNvPr>
          <p:cNvSpPr txBox="1"/>
          <p:nvPr/>
        </p:nvSpPr>
        <p:spPr>
          <a:xfrm>
            <a:off x="876822" y="2442576"/>
            <a:ext cx="2830881" cy="338554"/>
          </a:xfrm>
          <a:prstGeom prst="rect">
            <a:avLst/>
          </a:prstGeom>
          <a:noFill/>
        </p:spPr>
        <p:txBody>
          <a:bodyPr wrap="square" rtlCol="0">
            <a:spAutoFit/>
          </a:bodyPr>
          <a:lstStyle/>
          <a:p>
            <a:pPr algn="ctr"/>
            <a:r>
              <a:rPr lang="es-CO" sz="1600" dirty="0">
                <a:solidFill>
                  <a:srgbClr val="504F4E"/>
                </a:solidFill>
              </a:rPr>
              <a:t>Tema</a:t>
            </a:r>
          </a:p>
        </p:txBody>
      </p:sp>
      <p:sp>
        <p:nvSpPr>
          <p:cNvPr id="9" name="CuadroTexto 8">
            <a:extLst>
              <a:ext uri="{FF2B5EF4-FFF2-40B4-BE49-F238E27FC236}">
                <a16:creationId xmlns:a16="http://schemas.microsoft.com/office/drawing/2014/main" id="{349CE5D3-18FA-8448-1ABA-FA1AE51594B7}"/>
              </a:ext>
            </a:extLst>
          </p:cNvPr>
          <p:cNvSpPr txBox="1"/>
          <p:nvPr/>
        </p:nvSpPr>
        <p:spPr>
          <a:xfrm>
            <a:off x="4789631" y="2442576"/>
            <a:ext cx="2830882" cy="338554"/>
          </a:xfrm>
          <a:prstGeom prst="rect">
            <a:avLst/>
          </a:prstGeom>
          <a:noFill/>
        </p:spPr>
        <p:txBody>
          <a:bodyPr wrap="square" rtlCol="0">
            <a:spAutoFit/>
          </a:bodyPr>
          <a:lstStyle/>
          <a:p>
            <a:pPr algn="ctr"/>
            <a:r>
              <a:rPr lang="es-CO" sz="1600" dirty="0">
                <a:solidFill>
                  <a:srgbClr val="504F4E"/>
                </a:solidFill>
              </a:rPr>
              <a:t>Tema</a:t>
            </a:r>
          </a:p>
        </p:txBody>
      </p:sp>
      <p:sp>
        <p:nvSpPr>
          <p:cNvPr id="10" name="CuadroTexto 9">
            <a:extLst>
              <a:ext uri="{FF2B5EF4-FFF2-40B4-BE49-F238E27FC236}">
                <a16:creationId xmlns:a16="http://schemas.microsoft.com/office/drawing/2014/main" id="{55FDF0D5-4B32-DFAD-297E-9B66B9295C83}"/>
              </a:ext>
            </a:extLst>
          </p:cNvPr>
          <p:cNvSpPr txBox="1"/>
          <p:nvPr/>
        </p:nvSpPr>
        <p:spPr>
          <a:xfrm>
            <a:off x="8702446" y="2442576"/>
            <a:ext cx="2830882" cy="338554"/>
          </a:xfrm>
          <a:prstGeom prst="rect">
            <a:avLst/>
          </a:prstGeom>
          <a:noFill/>
        </p:spPr>
        <p:txBody>
          <a:bodyPr wrap="square" rtlCol="0">
            <a:spAutoFit/>
          </a:bodyPr>
          <a:lstStyle/>
          <a:p>
            <a:pPr algn="ctr"/>
            <a:r>
              <a:rPr lang="es-CO" sz="1600" dirty="0">
                <a:solidFill>
                  <a:srgbClr val="504F4E"/>
                </a:solidFill>
              </a:rPr>
              <a:t>Tema</a:t>
            </a:r>
          </a:p>
        </p:txBody>
      </p:sp>
      <p:sp>
        <p:nvSpPr>
          <p:cNvPr id="11" name="CuadroTexto 10">
            <a:extLst>
              <a:ext uri="{FF2B5EF4-FFF2-40B4-BE49-F238E27FC236}">
                <a16:creationId xmlns:a16="http://schemas.microsoft.com/office/drawing/2014/main" id="{4168994B-16D3-56A4-6449-EC15C4B8ABA9}"/>
              </a:ext>
            </a:extLst>
          </p:cNvPr>
          <p:cNvSpPr txBox="1"/>
          <p:nvPr/>
        </p:nvSpPr>
        <p:spPr>
          <a:xfrm>
            <a:off x="876822" y="4778505"/>
            <a:ext cx="2830881" cy="338554"/>
          </a:xfrm>
          <a:prstGeom prst="rect">
            <a:avLst/>
          </a:prstGeom>
          <a:noFill/>
        </p:spPr>
        <p:txBody>
          <a:bodyPr wrap="square" rtlCol="0">
            <a:spAutoFit/>
          </a:bodyPr>
          <a:lstStyle/>
          <a:p>
            <a:pPr algn="ctr"/>
            <a:r>
              <a:rPr lang="es-CO" sz="1600" dirty="0">
                <a:solidFill>
                  <a:srgbClr val="504F4E"/>
                </a:solidFill>
              </a:rPr>
              <a:t>Descripción</a:t>
            </a:r>
          </a:p>
        </p:txBody>
      </p:sp>
      <p:sp>
        <p:nvSpPr>
          <p:cNvPr id="12" name="CuadroTexto 11">
            <a:extLst>
              <a:ext uri="{FF2B5EF4-FFF2-40B4-BE49-F238E27FC236}">
                <a16:creationId xmlns:a16="http://schemas.microsoft.com/office/drawing/2014/main" id="{87C7F6AB-9D17-0313-F7E5-2A00BD81A506}"/>
              </a:ext>
            </a:extLst>
          </p:cNvPr>
          <p:cNvSpPr txBox="1"/>
          <p:nvPr/>
        </p:nvSpPr>
        <p:spPr>
          <a:xfrm>
            <a:off x="4789631" y="4778505"/>
            <a:ext cx="2830882" cy="338554"/>
          </a:xfrm>
          <a:prstGeom prst="rect">
            <a:avLst/>
          </a:prstGeom>
          <a:noFill/>
        </p:spPr>
        <p:txBody>
          <a:bodyPr wrap="square" rtlCol="0">
            <a:spAutoFit/>
          </a:bodyPr>
          <a:lstStyle/>
          <a:p>
            <a:pPr algn="ctr"/>
            <a:r>
              <a:rPr lang="es-CO" sz="1600" dirty="0">
                <a:solidFill>
                  <a:srgbClr val="504F4E"/>
                </a:solidFill>
              </a:rPr>
              <a:t>Descripción</a:t>
            </a:r>
          </a:p>
        </p:txBody>
      </p:sp>
      <p:sp>
        <p:nvSpPr>
          <p:cNvPr id="13" name="CuadroTexto 12">
            <a:extLst>
              <a:ext uri="{FF2B5EF4-FFF2-40B4-BE49-F238E27FC236}">
                <a16:creationId xmlns:a16="http://schemas.microsoft.com/office/drawing/2014/main" id="{AE276060-407B-CB91-F5E4-6B7772EF9587}"/>
              </a:ext>
            </a:extLst>
          </p:cNvPr>
          <p:cNvSpPr txBox="1"/>
          <p:nvPr/>
        </p:nvSpPr>
        <p:spPr>
          <a:xfrm>
            <a:off x="8702446" y="4778505"/>
            <a:ext cx="2830882" cy="338554"/>
          </a:xfrm>
          <a:prstGeom prst="rect">
            <a:avLst/>
          </a:prstGeom>
          <a:noFill/>
        </p:spPr>
        <p:txBody>
          <a:bodyPr wrap="square" rtlCol="0">
            <a:spAutoFit/>
          </a:bodyPr>
          <a:lstStyle/>
          <a:p>
            <a:pPr algn="ctr"/>
            <a:r>
              <a:rPr lang="es-CO" sz="1600" dirty="0">
                <a:solidFill>
                  <a:srgbClr val="504F4E"/>
                </a:solidFill>
              </a:rPr>
              <a:t>Descripción</a:t>
            </a:r>
          </a:p>
        </p:txBody>
      </p:sp>
      <p:pic>
        <p:nvPicPr>
          <p:cNvPr id="14" name="Gráfico 13" descr="Agriculture contorno">
            <a:extLst>
              <a:ext uri="{FF2B5EF4-FFF2-40B4-BE49-F238E27FC236}">
                <a16:creationId xmlns:a16="http://schemas.microsoft.com/office/drawing/2014/main" id="{1B7E93C9-18FD-1342-1011-8743394F8FA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35062" y="2971800"/>
            <a:ext cx="914400" cy="914400"/>
          </a:xfrm>
          <a:prstGeom prst="rect">
            <a:avLst/>
          </a:prstGeom>
        </p:spPr>
      </p:pic>
      <p:pic>
        <p:nvPicPr>
          <p:cNvPr id="15" name="Gráfico 14" descr="Architecture contorno">
            <a:extLst>
              <a:ext uri="{FF2B5EF4-FFF2-40B4-BE49-F238E27FC236}">
                <a16:creationId xmlns:a16="http://schemas.microsoft.com/office/drawing/2014/main" id="{52DC0973-E19E-2A84-25C7-3FEE865C3FE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07900" y="2971800"/>
            <a:ext cx="914400" cy="914400"/>
          </a:xfrm>
          <a:prstGeom prst="rect">
            <a:avLst/>
          </a:prstGeom>
        </p:spPr>
      </p:pic>
      <p:pic>
        <p:nvPicPr>
          <p:cNvPr id="16" name="Gráfico 15" descr="Business Growth contorno">
            <a:extLst>
              <a:ext uri="{FF2B5EF4-FFF2-40B4-BE49-F238E27FC236}">
                <a16:creationId xmlns:a16="http://schemas.microsoft.com/office/drawing/2014/main" id="{5F77C48E-ECB9-9247-2839-9FEE5051E45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709761" y="2971800"/>
            <a:ext cx="914400" cy="914400"/>
          </a:xfrm>
          <a:prstGeom prst="rect">
            <a:avLst/>
          </a:prstGeom>
        </p:spPr>
      </p:pic>
      <p:sp>
        <p:nvSpPr>
          <p:cNvPr id="17" name="Marcador de texto 16">
            <a:extLst>
              <a:ext uri="{FF2B5EF4-FFF2-40B4-BE49-F238E27FC236}">
                <a16:creationId xmlns:a16="http://schemas.microsoft.com/office/drawing/2014/main" id="{CCF7BE82-AFB5-BCE5-7BD8-5C188EA81F6A}"/>
              </a:ext>
            </a:extLst>
          </p:cNvPr>
          <p:cNvSpPr>
            <a:spLocks noGrp="1"/>
          </p:cNvSpPr>
          <p:nvPr>
            <p:ph type="body" sz="quarter" idx="10"/>
          </p:nvPr>
        </p:nvSpPr>
        <p:spPr/>
        <p:txBody>
          <a:bodyPr/>
          <a:lstStyle/>
          <a:p>
            <a:r>
              <a:rPr lang="es-CO" sz="2400" b="1" dirty="0">
                <a:solidFill>
                  <a:srgbClr val="193C69"/>
                </a:solidFill>
              </a:rPr>
              <a:t>Iconos, cifras , </a:t>
            </a:r>
            <a:r>
              <a:rPr lang="es-CO" sz="2400" b="1" dirty="0" err="1">
                <a:solidFill>
                  <a:srgbClr val="193C69"/>
                </a:solidFill>
              </a:rPr>
              <a:t>etc</a:t>
            </a:r>
            <a:endParaRPr lang="es-CO" sz="2400" b="1" dirty="0">
              <a:solidFill>
                <a:srgbClr val="193C69"/>
              </a:solidFill>
            </a:endParaRPr>
          </a:p>
          <a:p>
            <a:endParaRPr lang="es-ES" dirty="0"/>
          </a:p>
        </p:txBody>
      </p:sp>
    </p:spTree>
    <p:extLst>
      <p:ext uri="{BB962C8B-B14F-4D97-AF65-F5344CB8AC3E}">
        <p14:creationId xmlns:p14="http://schemas.microsoft.com/office/powerpoint/2010/main" val="3798312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D3C171F-139B-C3A9-C1FF-7B909324A9DE}"/>
              </a:ext>
            </a:extLst>
          </p:cNvPr>
          <p:cNvSpPr txBox="1"/>
          <p:nvPr/>
        </p:nvSpPr>
        <p:spPr>
          <a:xfrm>
            <a:off x="645508" y="1708385"/>
            <a:ext cx="3175348" cy="369332"/>
          </a:xfrm>
          <a:prstGeom prst="rect">
            <a:avLst/>
          </a:prstGeom>
          <a:noFill/>
        </p:spPr>
        <p:txBody>
          <a:bodyPr wrap="square" rtlCol="0">
            <a:spAutoFit/>
          </a:bodyPr>
          <a:lstStyle/>
          <a:p>
            <a:r>
              <a:rPr lang="es-CO" dirty="0">
                <a:solidFill>
                  <a:srgbClr val="504F4E"/>
                </a:solidFill>
              </a:rPr>
              <a:t>Colores </a:t>
            </a:r>
            <a:r>
              <a:rPr lang="es-CO" dirty="0" err="1">
                <a:solidFill>
                  <a:srgbClr val="504F4E"/>
                </a:solidFill>
              </a:rPr>
              <a:t>ENTerritorio</a:t>
            </a:r>
            <a:endParaRPr lang="es-CO" dirty="0">
              <a:solidFill>
                <a:srgbClr val="504F4E"/>
              </a:solidFill>
            </a:endParaRPr>
          </a:p>
        </p:txBody>
      </p:sp>
      <p:sp>
        <p:nvSpPr>
          <p:cNvPr id="4" name="CuadroTexto 3">
            <a:extLst>
              <a:ext uri="{FF2B5EF4-FFF2-40B4-BE49-F238E27FC236}">
                <a16:creationId xmlns:a16="http://schemas.microsoft.com/office/drawing/2014/main" id="{269632B4-1DC6-0124-F5CD-88B04B83587B}"/>
              </a:ext>
            </a:extLst>
          </p:cNvPr>
          <p:cNvSpPr txBox="1"/>
          <p:nvPr/>
        </p:nvSpPr>
        <p:spPr>
          <a:xfrm>
            <a:off x="5852160" y="1708385"/>
            <a:ext cx="3175348" cy="338554"/>
          </a:xfrm>
          <a:prstGeom prst="rect">
            <a:avLst/>
          </a:prstGeom>
          <a:noFill/>
        </p:spPr>
        <p:txBody>
          <a:bodyPr wrap="square" rtlCol="0">
            <a:spAutoFit/>
          </a:bodyPr>
          <a:lstStyle/>
          <a:p>
            <a:r>
              <a:rPr lang="es-CO" sz="1600" dirty="0">
                <a:solidFill>
                  <a:srgbClr val="504F4E"/>
                </a:solidFill>
              </a:rPr>
              <a:t>Colores Gobierno Nacional</a:t>
            </a:r>
          </a:p>
        </p:txBody>
      </p:sp>
      <p:sp>
        <p:nvSpPr>
          <p:cNvPr id="5" name="Rectángulo 4">
            <a:extLst>
              <a:ext uri="{FF2B5EF4-FFF2-40B4-BE49-F238E27FC236}">
                <a16:creationId xmlns:a16="http://schemas.microsoft.com/office/drawing/2014/main" id="{C55C6A4D-6B81-801A-AADD-6F75812C1D0D}"/>
              </a:ext>
            </a:extLst>
          </p:cNvPr>
          <p:cNvSpPr/>
          <p:nvPr/>
        </p:nvSpPr>
        <p:spPr>
          <a:xfrm>
            <a:off x="733190" y="2744218"/>
            <a:ext cx="463463" cy="463463"/>
          </a:xfrm>
          <a:prstGeom prst="rect">
            <a:avLst/>
          </a:prstGeom>
          <a:solidFill>
            <a:srgbClr val="193C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solidFill>
                <a:srgbClr val="504F4E"/>
              </a:solidFill>
            </a:endParaRPr>
          </a:p>
        </p:txBody>
      </p:sp>
      <p:sp>
        <p:nvSpPr>
          <p:cNvPr id="6" name="Rectángulo 5">
            <a:extLst>
              <a:ext uri="{FF2B5EF4-FFF2-40B4-BE49-F238E27FC236}">
                <a16:creationId xmlns:a16="http://schemas.microsoft.com/office/drawing/2014/main" id="{60E64DAB-E288-BA24-6C2A-D38395895166}"/>
              </a:ext>
            </a:extLst>
          </p:cNvPr>
          <p:cNvSpPr/>
          <p:nvPr/>
        </p:nvSpPr>
        <p:spPr>
          <a:xfrm>
            <a:off x="1369407" y="2744218"/>
            <a:ext cx="463463" cy="463463"/>
          </a:xfrm>
          <a:prstGeom prst="rect">
            <a:avLst/>
          </a:prstGeom>
          <a:solidFill>
            <a:srgbClr val="3CB4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Rectángulo 6">
            <a:extLst>
              <a:ext uri="{FF2B5EF4-FFF2-40B4-BE49-F238E27FC236}">
                <a16:creationId xmlns:a16="http://schemas.microsoft.com/office/drawing/2014/main" id="{0543693D-D3F1-B85E-A110-10399718C298}"/>
              </a:ext>
            </a:extLst>
          </p:cNvPr>
          <p:cNvSpPr/>
          <p:nvPr/>
        </p:nvSpPr>
        <p:spPr>
          <a:xfrm>
            <a:off x="2005624" y="2744218"/>
            <a:ext cx="463463" cy="463463"/>
          </a:xfrm>
          <a:prstGeom prst="rect">
            <a:avLst/>
          </a:prstGeom>
          <a:solidFill>
            <a:srgbClr val="FF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C593B878-FA6C-093C-C75B-C41A073531EF}"/>
              </a:ext>
            </a:extLst>
          </p:cNvPr>
          <p:cNvSpPr/>
          <p:nvPr/>
        </p:nvSpPr>
        <p:spPr>
          <a:xfrm>
            <a:off x="2641841" y="2744218"/>
            <a:ext cx="463463" cy="463463"/>
          </a:xfrm>
          <a:prstGeom prst="rect">
            <a:avLst/>
          </a:prstGeom>
          <a:solidFill>
            <a:srgbClr val="C424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a:extLst>
              <a:ext uri="{FF2B5EF4-FFF2-40B4-BE49-F238E27FC236}">
                <a16:creationId xmlns:a16="http://schemas.microsoft.com/office/drawing/2014/main" id="{E6A47C5C-B0CE-26C5-2A48-3861ABFEF995}"/>
              </a:ext>
            </a:extLst>
          </p:cNvPr>
          <p:cNvSpPr/>
          <p:nvPr/>
        </p:nvSpPr>
        <p:spPr>
          <a:xfrm>
            <a:off x="3278059" y="2744218"/>
            <a:ext cx="463463" cy="463463"/>
          </a:xfrm>
          <a:prstGeom prst="rect">
            <a:avLst/>
          </a:prstGeom>
          <a:solidFill>
            <a:srgbClr val="E765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Rectángulo 9">
            <a:extLst>
              <a:ext uri="{FF2B5EF4-FFF2-40B4-BE49-F238E27FC236}">
                <a16:creationId xmlns:a16="http://schemas.microsoft.com/office/drawing/2014/main" id="{FD0A86FC-3167-1442-9ED0-E2FB127E467A}"/>
              </a:ext>
            </a:extLst>
          </p:cNvPr>
          <p:cNvSpPr/>
          <p:nvPr/>
        </p:nvSpPr>
        <p:spPr>
          <a:xfrm>
            <a:off x="733190" y="4200468"/>
            <a:ext cx="260961" cy="260961"/>
          </a:xfrm>
          <a:prstGeom prst="rect">
            <a:avLst/>
          </a:prstGeom>
          <a:solidFill>
            <a:srgbClr val="F0F2F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10">
            <a:extLst>
              <a:ext uri="{FF2B5EF4-FFF2-40B4-BE49-F238E27FC236}">
                <a16:creationId xmlns:a16="http://schemas.microsoft.com/office/drawing/2014/main" id="{A767DA98-9F19-0C1A-B9E4-19F0CBF2E38C}"/>
              </a:ext>
            </a:extLst>
          </p:cNvPr>
          <p:cNvSpPr/>
          <p:nvPr/>
        </p:nvSpPr>
        <p:spPr>
          <a:xfrm>
            <a:off x="2280933" y="4200468"/>
            <a:ext cx="260961" cy="260961"/>
          </a:xfrm>
          <a:prstGeom prst="rect">
            <a:avLst/>
          </a:prstGeom>
          <a:solidFill>
            <a:srgbClr val="478FC5"/>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Rectángulo 11">
            <a:extLst>
              <a:ext uri="{FF2B5EF4-FFF2-40B4-BE49-F238E27FC236}">
                <a16:creationId xmlns:a16="http://schemas.microsoft.com/office/drawing/2014/main" id="{21434F06-5DAF-5D97-0CB0-BF471FC38A09}"/>
              </a:ext>
            </a:extLst>
          </p:cNvPr>
          <p:cNvSpPr/>
          <p:nvPr/>
        </p:nvSpPr>
        <p:spPr>
          <a:xfrm>
            <a:off x="1249105" y="4200468"/>
            <a:ext cx="260961" cy="260961"/>
          </a:xfrm>
          <a:prstGeom prst="rect">
            <a:avLst/>
          </a:prstGeom>
          <a:solidFill>
            <a:srgbClr val="DFE7F7"/>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Rectángulo 12">
            <a:extLst>
              <a:ext uri="{FF2B5EF4-FFF2-40B4-BE49-F238E27FC236}">
                <a16:creationId xmlns:a16="http://schemas.microsoft.com/office/drawing/2014/main" id="{C411619B-A8E2-1816-D664-2E51D911553C}"/>
              </a:ext>
            </a:extLst>
          </p:cNvPr>
          <p:cNvSpPr/>
          <p:nvPr/>
        </p:nvSpPr>
        <p:spPr>
          <a:xfrm>
            <a:off x="1765019" y="4200468"/>
            <a:ext cx="260961" cy="260961"/>
          </a:xfrm>
          <a:prstGeom prst="rect">
            <a:avLst/>
          </a:prstGeom>
          <a:solidFill>
            <a:srgbClr val="71A7D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Rectángulo 13">
            <a:extLst>
              <a:ext uri="{FF2B5EF4-FFF2-40B4-BE49-F238E27FC236}">
                <a16:creationId xmlns:a16="http://schemas.microsoft.com/office/drawing/2014/main" id="{1A32FB70-9E0C-C7EF-DF94-C303B37C7AF7}"/>
              </a:ext>
            </a:extLst>
          </p:cNvPr>
          <p:cNvSpPr/>
          <p:nvPr/>
        </p:nvSpPr>
        <p:spPr>
          <a:xfrm>
            <a:off x="2796848" y="4200468"/>
            <a:ext cx="260961" cy="260961"/>
          </a:xfrm>
          <a:prstGeom prst="rect">
            <a:avLst/>
          </a:prstGeom>
          <a:solidFill>
            <a:srgbClr val="4472C4"/>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Rectángulo 14">
            <a:extLst>
              <a:ext uri="{FF2B5EF4-FFF2-40B4-BE49-F238E27FC236}">
                <a16:creationId xmlns:a16="http://schemas.microsoft.com/office/drawing/2014/main" id="{CE9876EE-79FD-912D-AF08-1A5288D9B7A3}"/>
              </a:ext>
            </a:extLst>
          </p:cNvPr>
          <p:cNvSpPr/>
          <p:nvPr/>
        </p:nvSpPr>
        <p:spPr>
          <a:xfrm>
            <a:off x="6033787" y="2689268"/>
            <a:ext cx="463463" cy="463463"/>
          </a:xfrm>
          <a:prstGeom prst="rect">
            <a:avLst/>
          </a:prstGeom>
          <a:solidFill>
            <a:srgbClr val="B28D4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6" name="Rectángulo 15">
            <a:extLst>
              <a:ext uri="{FF2B5EF4-FFF2-40B4-BE49-F238E27FC236}">
                <a16:creationId xmlns:a16="http://schemas.microsoft.com/office/drawing/2014/main" id="{135F16BA-0878-9168-493D-1EA6636A4578}"/>
              </a:ext>
            </a:extLst>
          </p:cNvPr>
          <p:cNvSpPr/>
          <p:nvPr/>
        </p:nvSpPr>
        <p:spPr>
          <a:xfrm>
            <a:off x="6768646" y="2689268"/>
            <a:ext cx="463463" cy="463463"/>
          </a:xfrm>
          <a:prstGeom prst="rect">
            <a:avLst/>
          </a:prstGeom>
          <a:solidFill>
            <a:srgbClr val="504F4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CuadroTexto 16">
            <a:extLst>
              <a:ext uri="{FF2B5EF4-FFF2-40B4-BE49-F238E27FC236}">
                <a16:creationId xmlns:a16="http://schemas.microsoft.com/office/drawing/2014/main" id="{AF1FEC70-8E6E-8072-8E7D-D9659A8919A1}"/>
              </a:ext>
            </a:extLst>
          </p:cNvPr>
          <p:cNvSpPr txBox="1"/>
          <p:nvPr/>
        </p:nvSpPr>
        <p:spPr>
          <a:xfrm>
            <a:off x="645508" y="2203338"/>
            <a:ext cx="2430049" cy="338554"/>
          </a:xfrm>
          <a:prstGeom prst="rect">
            <a:avLst/>
          </a:prstGeom>
          <a:noFill/>
        </p:spPr>
        <p:txBody>
          <a:bodyPr wrap="square" rtlCol="0">
            <a:spAutoFit/>
          </a:bodyPr>
          <a:lstStyle/>
          <a:p>
            <a:r>
              <a:rPr lang="es-CO" sz="1600" dirty="0">
                <a:solidFill>
                  <a:srgbClr val="504F4E"/>
                </a:solidFill>
              </a:rPr>
              <a:t>Principales</a:t>
            </a:r>
          </a:p>
        </p:txBody>
      </p:sp>
      <p:sp>
        <p:nvSpPr>
          <p:cNvPr id="18" name="CuadroTexto 17">
            <a:extLst>
              <a:ext uri="{FF2B5EF4-FFF2-40B4-BE49-F238E27FC236}">
                <a16:creationId xmlns:a16="http://schemas.microsoft.com/office/drawing/2014/main" id="{2497793A-CC13-3677-9746-F94D76B68753}"/>
              </a:ext>
            </a:extLst>
          </p:cNvPr>
          <p:cNvSpPr txBox="1"/>
          <p:nvPr/>
        </p:nvSpPr>
        <p:spPr>
          <a:xfrm>
            <a:off x="627760" y="3718241"/>
            <a:ext cx="2430049" cy="338554"/>
          </a:xfrm>
          <a:prstGeom prst="rect">
            <a:avLst/>
          </a:prstGeom>
          <a:noFill/>
        </p:spPr>
        <p:txBody>
          <a:bodyPr wrap="square" rtlCol="0">
            <a:spAutoFit/>
          </a:bodyPr>
          <a:lstStyle/>
          <a:p>
            <a:r>
              <a:rPr lang="es-CO" sz="1600" dirty="0">
                <a:solidFill>
                  <a:srgbClr val="504F4E"/>
                </a:solidFill>
              </a:rPr>
              <a:t>De apoyo</a:t>
            </a:r>
          </a:p>
        </p:txBody>
      </p:sp>
      <p:sp>
        <p:nvSpPr>
          <p:cNvPr id="19" name="Rectángulo 18">
            <a:extLst>
              <a:ext uri="{FF2B5EF4-FFF2-40B4-BE49-F238E27FC236}">
                <a16:creationId xmlns:a16="http://schemas.microsoft.com/office/drawing/2014/main" id="{969DB4C1-535B-46EA-6F31-9B3F86B7A30D}"/>
              </a:ext>
            </a:extLst>
          </p:cNvPr>
          <p:cNvSpPr/>
          <p:nvPr/>
        </p:nvSpPr>
        <p:spPr>
          <a:xfrm>
            <a:off x="3923671" y="2744218"/>
            <a:ext cx="463463" cy="463463"/>
          </a:xfrm>
          <a:prstGeom prst="rect">
            <a:avLst/>
          </a:prstGeom>
          <a:solidFill>
            <a:srgbClr val="A51D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0" name="Rectángulo 19">
            <a:extLst>
              <a:ext uri="{FF2B5EF4-FFF2-40B4-BE49-F238E27FC236}">
                <a16:creationId xmlns:a16="http://schemas.microsoft.com/office/drawing/2014/main" id="{F29FE6FF-E53F-9C5F-100B-F55DE588E45B}"/>
              </a:ext>
            </a:extLst>
          </p:cNvPr>
          <p:cNvSpPr/>
          <p:nvPr/>
        </p:nvSpPr>
        <p:spPr>
          <a:xfrm>
            <a:off x="3248829" y="4198332"/>
            <a:ext cx="260961" cy="260961"/>
          </a:xfrm>
          <a:prstGeom prst="rect">
            <a:avLst/>
          </a:prstGeom>
          <a:solidFill>
            <a:srgbClr val="0662AD"/>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3" name="Marcador de texto 22">
            <a:extLst>
              <a:ext uri="{FF2B5EF4-FFF2-40B4-BE49-F238E27FC236}">
                <a16:creationId xmlns:a16="http://schemas.microsoft.com/office/drawing/2014/main" id="{E905C90E-9B83-F19C-3412-7E700E60BB62}"/>
              </a:ext>
            </a:extLst>
          </p:cNvPr>
          <p:cNvSpPr>
            <a:spLocks noGrp="1"/>
          </p:cNvSpPr>
          <p:nvPr>
            <p:ph type="body" sz="quarter" idx="10"/>
          </p:nvPr>
        </p:nvSpPr>
        <p:spPr/>
        <p:txBody>
          <a:bodyPr/>
          <a:lstStyle/>
          <a:p>
            <a:r>
              <a:rPr lang="es-ES" dirty="0"/>
              <a:t>Colores permitidos</a:t>
            </a:r>
          </a:p>
        </p:txBody>
      </p:sp>
    </p:spTree>
    <p:extLst>
      <p:ext uri="{BB962C8B-B14F-4D97-AF65-F5344CB8AC3E}">
        <p14:creationId xmlns:p14="http://schemas.microsoft.com/office/powerpoint/2010/main" val="409930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73EC046-5ECF-7151-512A-16EEFDC538FF}"/>
              </a:ext>
            </a:extLst>
          </p:cNvPr>
          <p:cNvSpPr>
            <a:spLocks noGrp="1"/>
          </p:cNvSpPr>
          <p:nvPr>
            <p:ph type="body" sz="quarter" idx="10"/>
          </p:nvPr>
        </p:nvSpPr>
        <p:spPr/>
        <p:txBody>
          <a:bodyPr/>
          <a:lstStyle/>
          <a:p>
            <a:r>
              <a:rPr lang="es-ES" dirty="0"/>
              <a:t>Ejemplos de Tablas</a:t>
            </a:r>
          </a:p>
        </p:txBody>
      </p:sp>
      <p:graphicFrame>
        <p:nvGraphicFramePr>
          <p:cNvPr id="5" name="Tabla 4">
            <a:extLst>
              <a:ext uri="{FF2B5EF4-FFF2-40B4-BE49-F238E27FC236}">
                <a16:creationId xmlns:a16="http://schemas.microsoft.com/office/drawing/2014/main" id="{321B3875-1F78-DF7C-BD1A-9EA3A89E0130}"/>
              </a:ext>
            </a:extLst>
          </p:cNvPr>
          <p:cNvGraphicFramePr>
            <a:graphicFrameLocks noGrp="1"/>
          </p:cNvGraphicFramePr>
          <p:nvPr>
            <p:extLst>
              <p:ext uri="{D42A27DB-BD31-4B8C-83A1-F6EECF244321}">
                <p14:modId xmlns:p14="http://schemas.microsoft.com/office/powerpoint/2010/main" val="1502902050"/>
              </p:ext>
            </p:extLst>
          </p:nvPr>
        </p:nvGraphicFramePr>
        <p:xfrm>
          <a:off x="579120" y="1786466"/>
          <a:ext cx="11125200" cy="2966720"/>
        </p:xfrm>
        <a:graphic>
          <a:graphicData uri="http://schemas.openxmlformats.org/drawingml/2006/table">
            <a:tbl>
              <a:tblPr firstRow="1" bandRow="1">
                <a:tableStyleId>{5C22544A-7EE6-4342-B048-85BDC9FD1C3A}</a:tableStyleId>
              </a:tblPr>
              <a:tblGrid>
                <a:gridCol w="1854200">
                  <a:extLst>
                    <a:ext uri="{9D8B030D-6E8A-4147-A177-3AD203B41FA5}">
                      <a16:colId xmlns:a16="http://schemas.microsoft.com/office/drawing/2014/main" val="2694282857"/>
                    </a:ext>
                  </a:extLst>
                </a:gridCol>
                <a:gridCol w="1854200">
                  <a:extLst>
                    <a:ext uri="{9D8B030D-6E8A-4147-A177-3AD203B41FA5}">
                      <a16:colId xmlns:a16="http://schemas.microsoft.com/office/drawing/2014/main" val="3278665961"/>
                    </a:ext>
                  </a:extLst>
                </a:gridCol>
                <a:gridCol w="1854200">
                  <a:extLst>
                    <a:ext uri="{9D8B030D-6E8A-4147-A177-3AD203B41FA5}">
                      <a16:colId xmlns:a16="http://schemas.microsoft.com/office/drawing/2014/main" val="2221156893"/>
                    </a:ext>
                  </a:extLst>
                </a:gridCol>
                <a:gridCol w="1854200">
                  <a:extLst>
                    <a:ext uri="{9D8B030D-6E8A-4147-A177-3AD203B41FA5}">
                      <a16:colId xmlns:a16="http://schemas.microsoft.com/office/drawing/2014/main" val="753003471"/>
                    </a:ext>
                  </a:extLst>
                </a:gridCol>
                <a:gridCol w="1854200">
                  <a:extLst>
                    <a:ext uri="{9D8B030D-6E8A-4147-A177-3AD203B41FA5}">
                      <a16:colId xmlns:a16="http://schemas.microsoft.com/office/drawing/2014/main" val="2763068831"/>
                    </a:ext>
                  </a:extLst>
                </a:gridCol>
                <a:gridCol w="1854200">
                  <a:extLst>
                    <a:ext uri="{9D8B030D-6E8A-4147-A177-3AD203B41FA5}">
                      <a16:colId xmlns:a16="http://schemas.microsoft.com/office/drawing/2014/main" val="1858546712"/>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a:ln>
                            <a:noFill/>
                          </a:ln>
                          <a:solidFill>
                            <a:prstClr val="white"/>
                          </a:solidFill>
                          <a:effectLst/>
                          <a:uLnTx/>
                          <a:uFillTx/>
                          <a:latin typeface="Calibri"/>
                          <a:ea typeface="+mn-ea"/>
                          <a:cs typeface="+mn-cs"/>
                        </a:rPr>
                        <a:t>Titulo</a:t>
                      </a:r>
                      <a:endParaRPr kumimoji="0" lang="es-ES" sz="1800" b="1" i="0" u="none" strike="noStrike" kern="1200" cap="none" spc="0" normalizeH="0" baseline="0" noProof="0" dirty="0">
                        <a:ln>
                          <a:noFill/>
                        </a:ln>
                        <a:solidFill>
                          <a:prstClr val="white"/>
                        </a:solidFill>
                        <a:effectLst/>
                        <a:uLnTx/>
                        <a:uFillTx/>
                        <a:latin typeface="Calibri"/>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a:ln>
                            <a:noFill/>
                          </a:ln>
                          <a:solidFill>
                            <a:prstClr val="white"/>
                          </a:solidFill>
                          <a:effectLst/>
                          <a:uLnTx/>
                          <a:uFillTx/>
                          <a:latin typeface="Calibri"/>
                          <a:ea typeface="+mn-ea"/>
                          <a:cs typeface="+mn-cs"/>
                        </a:rPr>
                        <a:t>Titulo</a:t>
                      </a:r>
                      <a:endParaRPr kumimoji="0" lang="es-ES" sz="1800" b="1" i="0" u="none" strike="noStrike" kern="1200" cap="none" spc="0" normalizeH="0" baseline="0" noProof="0" dirty="0">
                        <a:ln>
                          <a:noFill/>
                        </a:ln>
                        <a:solidFill>
                          <a:prstClr val="white"/>
                        </a:solidFill>
                        <a:effectLst/>
                        <a:uLnTx/>
                        <a:uFillTx/>
                        <a:latin typeface="Calibri"/>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a:ln>
                            <a:noFill/>
                          </a:ln>
                          <a:solidFill>
                            <a:prstClr val="white"/>
                          </a:solidFill>
                          <a:effectLst/>
                          <a:uLnTx/>
                          <a:uFillTx/>
                          <a:latin typeface="Calibri"/>
                          <a:ea typeface="+mn-ea"/>
                          <a:cs typeface="+mn-cs"/>
                        </a:rPr>
                        <a:t>Titulo</a:t>
                      </a:r>
                      <a:endParaRPr kumimoji="0" lang="es-ES" sz="1800" b="1" i="0" u="none" strike="noStrike" kern="1200" cap="none" spc="0" normalizeH="0" baseline="0" noProof="0" dirty="0">
                        <a:ln>
                          <a:noFill/>
                        </a:ln>
                        <a:solidFill>
                          <a:prstClr val="white"/>
                        </a:solidFill>
                        <a:effectLst/>
                        <a:uLnTx/>
                        <a:uFillTx/>
                        <a:latin typeface="Calibri"/>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a:ln>
                            <a:noFill/>
                          </a:ln>
                          <a:solidFill>
                            <a:prstClr val="white"/>
                          </a:solidFill>
                          <a:effectLst/>
                          <a:uLnTx/>
                          <a:uFillTx/>
                          <a:latin typeface="Calibri"/>
                          <a:ea typeface="+mn-ea"/>
                          <a:cs typeface="+mn-cs"/>
                        </a:rPr>
                        <a:t>Titulo</a:t>
                      </a:r>
                      <a:endParaRPr kumimoji="0" lang="es-ES" sz="1800" b="1" i="0" u="none" strike="noStrike" kern="1200" cap="none" spc="0" normalizeH="0" baseline="0" noProof="0" dirty="0">
                        <a:ln>
                          <a:noFill/>
                        </a:ln>
                        <a:solidFill>
                          <a:prstClr val="white"/>
                        </a:solidFill>
                        <a:effectLst/>
                        <a:uLnTx/>
                        <a:uFillTx/>
                        <a:latin typeface="Calibri"/>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a:ln>
                            <a:noFill/>
                          </a:ln>
                          <a:solidFill>
                            <a:prstClr val="white"/>
                          </a:solidFill>
                          <a:effectLst/>
                          <a:uLnTx/>
                          <a:uFillTx/>
                          <a:latin typeface="Calibri"/>
                          <a:ea typeface="+mn-ea"/>
                          <a:cs typeface="+mn-cs"/>
                        </a:rPr>
                        <a:t>Titulo</a:t>
                      </a:r>
                      <a:endParaRPr kumimoji="0" lang="es-ES" sz="1800" b="1" i="0" u="none" strike="noStrike" kern="1200" cap="none" spc="0" normalizeH="0" baseline="0" noProof="0" dirty="0">
                        <a:ln>
                          <a:noFill/>
                        </a:ln>
                        <a:solidFill>
                          <a:prstClr val="white"/>
                        </a:solidFill>
                        <a:effectLst/>
                        <a:uLnTx/>
                        <a:uFillTx/>
                        <a:latin typeface="Calibri"/>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prstClr val="white"/>
                          </a:solidFill>
                          <a:effectLst/>
                          <a:uLnTx/>
                          <a:uFillTx/>
                          <a:latin typeface="Calibri"/>
                          <a:ea typeface="+mn-ea"/>
                          <a:cs typeface="+mn-cs"/>
                        </a:rPr>
                        <a:t>Titulo</a:t>
                      </a:r>
                    </a:p>
                  </a:txBody>
                  <a:tcPr/>
                </a:tc>
                <a:extLst>
                  <a:ext uri="{0D108BD9-81ED-4DB2-BD59-A6C34878D82A}">
                    <a16:rowId xmlns:a16="http://schemas.microsoft.com/office/drawing/2014/main" val="2487536986"/>
                  </a:ext>
                </a:extLst>
              </a:tr>
              <a:tr h="370840">
                <a:tc>
                  <a:txBody>
                    <a:bodyPr/>
                    <a:lstStyle/>
                    <a:p>
                      <a:endParaRPr lang="es-ES" dirty="0"/>
                    </a:p>
                  </a:txBody>
                  <a:tcPr/>
                </a:tc>
                <a:tc>
                  <a:txBody>
                    <a:bodyPr/>
                    <a:lstStyle/>
                    <a:p>
                      <a:endParaRPr lang="es-ES" dirty="0"/>
                    </a:p>
                  </a:txBody>
                  <a:tcPr/>
                </a:tc>
                <a:tc>
                  <a:txBody>
                    <a:bodyPr/>
                    <a:lstStyle/>
                    <a:p>
                      <a:endParaRPr lang="es-ES" dirty="0"/>
                    </a:p>
                  </a:txBody>
                  <a:tcPr/>
                </a:tc>
                <a:tc>
                  <a:txBody>
                    <a:bodyPr/>
                    <a:lstStyle/>
                    <a:p>
                      <a:endParaRPr lang="es-ES" dirty="0"/>
                    </a:p>
                  </a:txBody>
                  <a:tcPr/>
                </a:tc>
                <a:tc>
                  <a:txBody>
                    <a:bodyPr/>
                    <a:lstStyle/>
                    <a:p>
                      <a:endParaRPr lang="es-ES" dirty="0"/>
                    </a:p>
                  </a:txBody>
                  <a:tcPr/>
                </a:tc>
                <a:tc>
                  <a:txBody>
                    <a:bodyPr/>
                    <a:lstStyle/>
                    <a:p>
                      <a:endParaRPr lang="es-ES" dirty="0"/>
                    </a:p>
                  </a:txBody>
                  <a:tcPr/>
                </a:tc>
                <a:extLst>
                  <a:ext uri="{0D108BD9-81ED-4DB2-BD59-A6C34878D82A}">
                    <a16:rowId xmlns:a16="http://schemas.microsoft.com/office/drawing/2014/main" val="1215002421"/>
                  </a:ext>
                </a:extLst>
              </a:tr>
              <a:tr h="370840">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val="2581797540"/>
                  </a:ext>
                </a:extLst>
              </a:tr>
              <a:tr h="370840">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val="1688962418"/>
                  </a:ext>
                </a:extLst>
              </a:tr>
              <a:tr h="370840">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val="658160285"/>
                  </a:ext>
                </a:extLst>
              </a:tr>
              <a:tr h="370840">
                <a:tc>
                  <a:txBody>
                    <a:bodyPr/>
                    <a:lstStyle/>
                    <a:p>
                      <a:endParaRPr lang="es-ES"/>
                    </a:p>
                  </a:txBody>
                  <a:tcPr/>
                </a:tc>
                <a:tc>
                  <a:txBody>
                    <a:bodyPr/>
                    <a:lstStyle/>
                    <a:p>
                      <a:endParaRPr lang="es-ES" dirty="0"/>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val="4268346176"/>
                  </a:ext>
                </a:extLst>
              </a:tr>
              <a:tr h="370840">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extLst>
                  <a:ext uri="{0D108BD9-81ED-4DB2-BD59-A6C34878D82A}">
                    <a16:rowId xmlns:a16="http://schemas.microsoft.com/office/drawing/2014/main" val="3695772478"/>
                  </a:ext>
                </a:extLst>
              </a:tr>
              <a:tr h="370840">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a:p>
                  </a:txBody>
                  <a:tcPr/>
                </a:tc>
                <a:tc>
                  <a:txBody>
                    <a:bodyPr/>
                    <a:lstStyle/>
                    <a:p>
                      <a:endParaRPr lang="es-ES" dirty="0"/>
                    </a:p>
                  </a:txBody>
                  <a:tcPr/>
                </a:tc>
                <a:extLst>
                  <a:ext uri="{0D108BD9-81ED-4DB2-BD59-A6C34878D82A}">
                    <a16:rowId xmlns:a16="http://schemas.microsoft.com/office/drawing/2014/main" val="261763696"/>
                  </a:ext>
                </a:extLst>
              </a:tr>
            </a:tbl>
          </a:graphicData>
        </a:graphic>
      </p:graphicFrame>
    </p:spTree>
    <p:extLst>
      <p:ext uri="{BB962C8B-B14F-4D97-AF65-F5344CB8AC3E}">
        <p14:creationId xmlns:p14="http://schemas.microsoft.com/office/powerpoint/2010/main" val="345109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1">
            <a:extLst>
              <a:ext uri="{FF2B5EF4-FFF2-40B4-BE49-F238E27FC236}">
                <a16:creationId xmlns:a16="http://schemas.microsoft.com/office/drawing/2014/main" id="{5FA53274-BB97-464F-CE9F-EE3A05434651}"/>
              </a:ext>
            </a:extLst>
          </p:cNvPr>
          <p:cNvSpPr>
            <a:spLocks noGrp="1"/>
          </p:cNvSpPr>
          <p:nvPr>
            <p:ph type="pic" idx="1"/>
          </p:nvPr>
        </p:nvSpPr>
        <p:spPr/>
        <p:txBody>
          <a:bodyPr/>
          <a:lstStyle/>
          <a:p>
            <a:endParaRPr lang="es-ES"/>
          </a:p>
        </p:txBody>
      </p:sp>
      <p:sp>
        <p:nvSpPr>
          <p:cNvPr id="3" name="Marcador de texto 2">
            <a:extLst>
              <a:ext uri="{FF2B5EF4-FFF2-40B4-BE49-F238E27FC236}">
                <a16:creationId xmlns:a16="http://schemas.microsoft.com/office/drawing/2014/main" id="{9485472B-A38A-845E-9526-456D2D6F5661}"/>
              </a:ext>
            </a:extLst>
          </p:cNvPr>
          <p:cNvSpPr>
            <a:spLocks noGrp="1"/>
          </p:cNvSpPr>
          <p:nvPr>
            <p:ph type="body" sz="quarter" idx="10"/>
          </p:nvPr>
        </p:nvSpPr>
        <p:spPr/>
        <p:txBody>
          <a:bodyPr/>
          <a:lstStyle/>
          <a:p>
            <a:endParaRPr lang="es-ES" dirty="0"/>
          </a:p>
        </p:txBody>
      </p:sp>
      <p:sp>
        <p:nvSpPr>
          <p:cNvPr id="4" name="Marcador de texto 3">
            <a:extLst>
              <a:ext uri="{FF2B5EF4-FFF2-40B4-BE49-F238E27FC236}">
                <a16:creationId xmlns:a16="http://schemas.microsoft.com/office/drawing/2014/main" id="{C2CC0D0A-CEF2-259D-C7AD-2AFF79E2AEC3}"/>
              </a:ext>
            </a:extLst>
          </p:cNvPr>
          <p:cNvSpPr>
            <a:spLocks noGrp="1"/>
          </p:cNvSpPr>
          <p:nvPr>
            <p:ph type="body" sz="quarter" idx="11"/>
          </p:nvPr>
        </p:nvSpPr>
        <p:spPr/>
        <p:txBody>
          <a:bodyPr/>
          <a:lstStyle/>
          <a:p>
            <a:endParaRPr lang="es-ES"/>
          </a:p>
        </p:txBody>
      </p:sp>
    </p:spTree>
    <p:extLst>
      <p:ext uri="{BB962C8B-B14F-4D97-AF65-F5344CB8AC3E}">
        <p14:creationId xmlns:p14="http://schemas.microsoft.com/office/powerpoint/2010/main" val="1466789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1">
            <a:extLst>
              <a:ext uri="{FF2B5EF4-FFF2-40B4-BE49-F238E27FC236}">
                <a16:creationId xmlns:a16="http://schemas.microsoft.com/office/drawing/2014/main" id="{AFEAA8B0-7FC1-B3CB-E951-DD267BC99920}"/>
              </a:ext>
            </a:extLst>
          </p:cNvPr>
          <p:cNvSpPr>
            <a:spLocks noGrp="1"/>
          </p:cNvSpPr>
          <p:nvPr>
            <p:ph type="pic" idx="1"/>
          </p:nvPr>
        </p:nvSpPr>
        <p:spPr/>
        <p:txBody>
          <a:bodyPr/>
          <a:lstStyle/>
          <a:p>
            <a:endParaRPr lang="es-ES"/>
          </a:p>
        </p:txBody>
      </p:sp>
      <p:sp>
        <p:nvSpPr>
          <p:cNvPr id="3" name="Marcador de texto 2">
            <a:extLst>
              <a:ext uri="{FF2B5EF4-FFF2-40B4-BE49-F238E27FC236}">
                <a16:creationId xmlns:a16="http://schemas.microsoft.com/office/drawing/2014/main" id="{9017E334-C911-E13C-32F8-8D7078E6B412}"/>
              </a:ext>
            </a:extLst>
          </p:cNvPr>
          <p:cNvSpPr>
            <a:spLocks noGrp="1"/>
          </p:cNvSpPr>
          <p:nvPr>
            <p:ph type="body" sz="quarter" idx="10"/>
          </p:nvPr>
        </p:nvSpPr>
        <p:spPr/>
        <p:txBody>
          <a:bodyPr/>
          <a:lstStyle/>
          <a:p>
            <a:endParaRPr lang="es-ES"/>
          </a:p>
        </p:txBody>
      </p:sp>
      <p:sp>
        <p:nvSpPr>
          <p:cNvPr id="4" name="Marcador de texto 3">
            <a:extLst>
              <a:ext uri="{FF2B5EF4-FFF2-40B4-BE49-F238E27FC236}">
                <a16:creationId xmlns:a16="http://schemas.microsoft.com/office/drawing/2014/main" id="{34F2DEA2-6BAE-FF02-8660-19E70B969EDB}"/>
              </a:ext>
            </a:extLst>
          </p:cNvPr>
          <p:cNvSpPr>
            <a:spLocks noGrp="1"/>
          </p:cNvSpPr>
          <p:nvPr>
            <p:ph type="body" sz="quarter" idx="11"/>
          </p:nvPr>
        </p:nvSpPr>
        <p:spPr/>
        <p:txBody>
          <a:bodyPr/>
          <a:lstStyle/>
          <a:p>
            <a:endParaRPr lang="es-ES"/>
          </a:p>
        </p:txBody>
      </p:sp>
    </p:spTree>
    <p:extLst>
      <p:ext uri="{BB962C8B-B14F-4D97-AF65-F5344CB8AC3E}">
        <p14:creationId xmlns:p14="http://schemas.microsoft.com/office/powerpoint/2010/main" val="2574558516"/>
      </p:ext>
    </p:extLst>
  </p:cSld>
  <p:clrMapOvr>
    <a:masterClrMapping/>
  </p:clrMapOvr>
</p:sld>
</file>

<file path=ppt/theme/theme1.xml><?xml version="1.0" encoding="utf-8"?>
<a:theme xmlns:a="http://schemas.openxmlformats.org/drawingml/2006/main" name="ENTerritorio 2024">
  <a:themeElements>
    <a:clrScheme name="ENTerritorio 2024">
      <a:dk1>
        <a:srgbClr val="595959"/>
      </a:dk1>
      <a:lt1>
        <a:sysClr val="window" lastClr="FFFFFF"/>
      </a:lt1>
      <a:dk2>
        <a:srgbClr val="002060"/>
      </a:dk2>
      <a:lt2>
        <a:srgbClr val="E8E8E8"/>
      </a:lt2>
      <a:accent1>
        <a:srgbClr val="193C69"/>
      </a:accent1>
      <a:accent2>
        <a:srgbClr val="3CB4E5"/>
      </a:accent2>
      <a:accent3>
        <a:srgbClr val="FF9E18"/>
      </a:accent3>
      <a:accent4>
        <a:srgbClr val="C4243B"/>
      </a:accent4>
      <a:accent5>
        <a:srgbClr val="A51D30"/>
      </a:accent5>
      <a:accent6>
        <a:srgbClr val="E76524"/>
      </a:accent6>
      <a:hlink>
        <a:srgbClr val="B38B40"/>
      </a:hlink>
      <a:folHlink>
        <a:srgbClr val="4D4D4D"/>
      </a:folHlink>
    </a:clrScheme>
    <a:fontScheme name="ENTerritorio 2024">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551</TotalTime>
  <Words>529</Words>
  <Application>Microsoft Office PowerPoint</Application>
  <PresentationFormat>Panorámica</PresentationFormat>
  <Paragraphs>34</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Calibri</vt:lpstr>
      <vt:lpstr>ENTerritorio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Carlos Enrique Castellanos Sánchez</dc:creator>
  <cp:lastModifiedBy>Carlos Enrique Castellanos Sánchez</cp:lastModifiedBy>
  <cp:revision>11</cp:revision>
  <dcterms:created xsi:type="dcterms:W3CDTF">2024-06-17T20:58:09Z</dcterms:created>
  <dcterms:modified xsi:type="dcterms:W3CDTF">2024-07-22T16:44:32Z</dcterms:modified>
</cp:coreProperties>
</file>