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2" r:id="rId2"/>
    <p:sldId id="368" r:id="rId3"/>
    <p:sldId id="36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F16"/>
    <a:srgbClr val="225686"/>
    <a:srgbClr val="276399"/>
    <a:srgbClr val="4BABE1"/>
    <a:srgbClr val="000000"/>
    <a:srgbClr val="C4223A"/>
    <a:srgbClr val="1A4368"/>
    <a:srgbClr val="004A84"/>
    <a:srgbClr val="4BA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0AC49-B626-41CD-9C91-7A95F50DA007}" v="15" dt="2022-08-08T20:25:44.736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37"/>
    <p:restoredTop sz="91466" autoAdjust="0"/>
  </p:normalViewPr>
  <p:slideViewPr>
    <p:cSldViewPr snapToGrid="0" snapToObjects="1">
      <p:cViewPr varScale="1">
        <p:scale>
          <a:sx n="85" d="100"/>
          <a:sy n="85" d="100"/>
        </p:scale>
        <p:origin x="6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ier Armando Diaz Morales" userId="91ed4e4e-ed98-4343-a2f4-29d4cf0a6efe" providerId="ADAL" clId="{2700AC49-B626-41CD-9C91-7A95F50DA007}"/>
    <pc:docChg chg="undo redo custSel addSld delSld modSld delMainMaster">
      <pc:chgData name="Javier Armando Diaz Morales" userId="91ed4e4e-ed98-4343-a2f4-29d4cf0a6efe" providerId="ADAL" clId="{2700AC49-B626-41CD-9C91-7A95F50DA007}" dt="2022-08-08T20:26:32.892" v="1103" actId="20577"/>
      <pc:docMkLst>
        <pc:docMk/>
      </pc:docMkLst>
      <pc:sldChg chg="addSp delSp modSp mod">
        <pc:chgData name="Javier Armando Diaz Morales" userId="91ed4e4e-ed98-4343-a2f4-29d4cf0a6efe" providerId="ADAL" clId="{2700AC49-B626-41CD-9C91-7A95F50DA007}" dt="2022-08-08T19:48:29.974" v="5" actId="20577"/>
        <pc:sldMkLst>
          <pc:docMk/>
          <pc:sldMk cId="417559815" sldId="262"/>
        </pc:sldMkLst>
        <pc:spChg chg="del">
          <ac:chgData name="Javier Armando Diaz Morales" userId="91ed4e4e-ed98-4343-a2f4-29d4cf0a6efe" providerId="ADAL" clId="{2700AC49-B626-41CD-9C91-7A95F50DA007}" dt="2022-08-08T19:48:22.786" v="2" actId="478"/>
          <ac:spMkLst>
            <pc:docMk/>
            <pc:sldMk cId="417559815" sldId="262"/>
            <ac:spMk id="3" creationId="{D7D9DE02-3936-783D-9E42-36DE8C1537E9}"/>
          </ac:spMkLst>
        </pc:spChg>
        <pc:spChg chg="del">
          <ac:chgData name="Javier Armando Diaz Morales" userId="91ed4e4e-ed98-4343-a2f4-29d4cf0a6efe" providerId="ADAL" clId="{2700AC49-B626-41CD-9C91-7A95F50DA007}" dt="2022-08-08T19:48:27.695" v="4" actId="478"/>
          <ac:spMkLst>
            <pc:docMk/>
            <pc:sldMk cId="417559815" sldId="262"/>
            <ac:spMk id="4" creationId="{9C30703E-B59A-C844-11FC-FEEE744501BF}"/>
          </ac:spMkLst>
        </pc:spChg>
        <pc:spChg chg="add mod">
          <ac:chgData name="Javier Armando Diaz Morales" userId="91ed4e4e-ed98-4343-a2f4-29d4cf0a6efe" providerId="ADAL" clId="{2700AC49-B626-41CD-9C91-7A95F50DA007}" dt="2022-08-08T19:48:04.872" v="1"/>
          <ac:spMkLst>
            <pc:docMk/>
            <pc:sldMk cId="417559815" sldId="262"/>
            <ac:spMk id="5" creationId="{2590F9F7-EE31-6D77-744B-1EAD99CCC060}"/>
          </ac:spMkLst>
        </pc:spChg>
        <pc:spChg chg="add mod">
          <ac:chgData name="Javier Armando Diaz Morales" userId="91ed4e4e-ed98-4343-a2f4-29d4cf0a6efe" providerId="ADAL" clId="{2700AC49-B626-41CD-9C91-7A95F50DA007}" dt="2022-08-08T19:48:29.974" v="5" actId="20577"/>
          <ac:spMkLst>
            <pc:docMk/>
            <pc:sldMk cId="417559815" sldId="262"/>
            <ac:spMk id="6" creationId="{9B78CAB4-0EB2-E623-8810-AAE4ECA78643}"/>
          </ac:spMkLst>
        </pc:spChg>
        <pc:spChg chg="del">
          <ac:chgData name="Javier Armando Diaz Morales" userId="91ed4e4e-ed98-4343-a2f4-29d4cf0a6efe" providerId="ADAL" clId="{2700AC49-B626-41CD-9C91-7A95F50DA007}" dt="2022-08-08T19:48:03.267" v="0" actId="478"/>
          <ac:spMkLst>
            <pc:docMk/>
            <pc:sldMk cId="417559815" sldId="262"/>
            <ac:spMk id="7" creationId="{5C898FE2-B3C2-43D2-BE11-FFDBD8C2ABAB}"/>
          </ac:spMkLst>
        </pc:spChg>
      </pc:sldChg>
      <pc:sldChg chg="del">
        <pc:chgData name="Javier Armando Diaz Morales" userId="91ed4e4e-ed98-4343-a2f4-29d4cf0a6efe" providerId="ADAL" clId="{2700AC49-B626-41CD-9C91-7A95F50DA007}" dt="2022-08-08T19:51:31.869" v="48" actId="47"/>
        <pc:sldMkLst>
          <pc:docMk/>
          <pc:sldMk cId="2225635751" sldId="268"/>
        </pc:sldMkLst>
      </pc:sldChg>
      <pc:sldChg chg="addSp delSp modSp del mod">
        <pc:chgData name="Javier Armando Diaz Morales" userId="91ed4e4e-ed98-4343-a2f4-29d4cf0a6efe" providerId="ADAL" clId="{2700AC49-B626-41CD-9C91-7A95F50DA007}" dt="2022-08-08T20:23:34.712" v="1022" actId="47"/>
        <pc:sldMkLst>
          <pc:docMk/>
          <pc:sldMk cId="1425397566" sldId="309"/>
        </pc:sldMkLst>
        <pc:spChg chg="del">
          <ac:chgData name="Javier Armando Diaz Morales" userId="91ed4e4e-ed98-4343-a2f4-29d4cf0a6efe" providerId="ADAL" clId="{2700AC49-B626-41CD-9C91-7A95F50DA007}" dt="2022-08-08T19:51:00.225" v="31" actId="478"/>
          <ac:spMkLst>
            <pc:docMk/>
            <pc:sldMk cId="1425397566" sldId="309"/>
            <ac:spMk id="15" creationId="{497ED09D-4A5E-4321-9C59-CED237E19B0E}"/>
          </ac:spMkLst>
        </pc:spChg>
        <pc:spChg chg="del">
          <ac:chgData name="Javier Armando Diaz Morales" userId="91ed4e4e-ed98-4343-a2f4-29d4cf0a6efe" providerId="ADAL" clId="{2700AC49-B626-41CD-9C91-7A95F50DA007}" dt="2022-08-08T19:51:05.557" v="34" actId="478"/>
          <ac:spMkLst>
            <pc:docMk/>
            <pc:sldMk cId="1425397566" sldId="309"/>
            <ac:spMk id="18" creationId="{8819DAEC-4348-4505-B7CB-9DD6D5933FF6}"/>
          </ac:spMkLst>
        </pc:spChg>
        <pc:spChg chg="del">
          <ac:chgData name="Javier Armando Diaz Morales" userId="91ed4e4e-ed98-4343-a2f4-29d4cf0a6efe" providerId="ADAL" clId="{2700AC49-B626-41CD-9C91-7A95F50DA007}" dt="2022-08-08T19:51:02.187" v="32" actId="478"/>
          <ac:spMkLst>
            <pc:docMk/>
            <pc:sldMk cId="1425397566" sldId="309"/>
            <ac:spMk id="26" creationId="{AA3FA35C-3210-A1AE-B331-E1D48FA564B7}"/>
          </ac:spMkLst>
        </pc:spChg>
        <pc:spChg chg="del">
          <ac:chgData name="Javier Armando Diaz Morales" userId="91ed4e4e-ed98-4343-a2f4-29d4cf0a6efe" providerId="ADAL" clId="{2700AC49-B626-41CD-9C91-7A95F50DA007}" dt="2022-08-08T19:51:04.080" v="33" actId="478"/>
          <ac:spMkLst>
            <pc:docMk/>
            <pc:sldMk cId="1425397566" sldId="309"/>
            <ac:spMk id="30" creationId="{B624D417-DB10-CFB8-1730-723513758E93}"/>
          </ac:spMkLst>
        </pc:spChg>
        <pc:spChg chg="del">
          <ac:chgData name="Javier Armando Diaz Morales" userId="91ed4e4e-ed98-4343-a2f4-29d4cf0a6efe" providerId="ADAL" clId="{2700AC49-B626-41CD-9C91-7A95F50DA007}" dt="2022-08-08T19:51:10.825" v="39" actId="478"/>
          <ac:spMkLst>
            <pc:docMk/>
            <pc:sldMk cId="1425397566" sldId="309"/>
            <ac:spMk id="83" creationId="{91CEBF5F-72E0-4201-8A6B-B7ABCA6CF4DE}"/>
          </ac:spMkLst>
        </pc:spChg>
        <pc:spChg chg="del">
          <ac:chgData name="Javier Armando Diaz Morales" userId="91ed4e4e-ed98-4343-a2f4-29d4cf0a6efe" providerId="ADAL" clId="{2700AC49-B626-41CD-9C91-7A95F50DA007}" dt="2022-08-08T19:51:15.766" v="43" actId="478"/>
          <ac:spMkLst>
            <pc:docMk/>
            <pc:sldMk cId="1425397566" sldId="309"/>
            <ac:spMk id="84" creationId="{5C8B9C40-88F0-9E71-F88D-159F45A52B62}"/>
          </ac:spMkLst>
        </pc:spChg>
        <pc:spChg chg="add mod">
          <ac:chgData name="Javier Armando Diaz Morales" userId="91ed4e4e-ed98-4343-a2f4-29d4cf0a6efe" providerId="ADAL" clId="{2700AC49-B626-41CD-9C91-7A95F50DA007}" dt="2022-08-08T20:10:02.333" v="546" actId="20577"/>
          <ac:spMkLst>
            <pc:docMk/>
            <pc:sldMk cId="1425397566" sldId="309"/>
            <ac:spMk id="85" creationId="{85410A13-74D2-4906-42BA-477A6E345CB4}"/>
          </ac:spMkLst>
        </pc:spChg>
        <pc:spChg chg="del">
          <ac:chgData name="Javier Armando Diaz Morales" userId="91ed4e4e-ed98-4343-a2f4-29d4cf0a6efe" providerId="ADAL" clId="{2700AC49-B626-41CD-9C91-7A95F50DA007}" dt="2022-08-08T19:50:58.706" v="30" actId="478"/>
          <ac:spMkLst>
            <pc:docMk/>
            <pc:sldMk cId="1425397566" sldId="309"/>
            <ac:spMk id="89" creationId="{73F6F3C5-894C-42B1-01B9-6157FA3360F4}"/>
          </ac:spMkLst>
        </pc:spChg>
        <pc:spChg chg="del">
          <ac:chgData name="Javier Armando Diaz Morales" userId="91ed4e4e-ed98-4343-a2f4-29d4cf0a6efe" providerId="ADAL" clId="{2700AC49-B626-41CD-9C91-7A95F50DA007}" dt="2022-08-08T19:51:11.746" v="40" actId="478"/>
          <ac:spMkLst>
            <pc:docMk/>
            <pc:sldMk cId="1425397566" sldId="309"/>
            <ac:spMk id="187" creationId="{04288956-3460-9B0B-4FB3-37C27310548D}"/>
          </ac:spMkLst>
        </pc:spChg>
        <pc:grpChg chg="del">
          <ac:chgData name="Javier Armando Diaz Morales" userId="91ed4e4e-ed98-4343-a2f4-29d4cf0a6efe" providerId="ADAL" clId="{2700AC49-B626-41CD-9C91-7A95F50DA007}" dt="2022-08-08T19:51:07.363" v="36" actId="478"/>
          <ac:grpSpMkLst>
            <pc:docMk/>
            <pc:sldMk cId="1425397566" sldId="309"/>
            <ac:grpSpMk id="91" creationId="{B8E226BF-3405-493E-28D9-CBDF0F8DA833}"/>
          </ac:grpSpMkLst>
        </pc:grpChg>
        <pc:grpChg chg="del">
          <ac:chgData name="Javier Armando Diaz Morales" userId="91ed4e4e-ed98-4343-a2f4-29d4cf0a6efe" providerId="ADAL" clId="{2700AC49-B626-41CD-9C91-7A95F50DA007}" dt="2022-08-08T19:51:06.260" v="35" actId="478"/>
          <ac:grpSpMkLst>
            <pc:docMk/>
            <pc:sldMk cId="1425397566" sldId="309"/>
            <ac:grpSpMk id="109" creationId="{5E0FCDFE-5393-4DA4-4568-14EEA1A2D218}"/>
          </ac:grpSpMkLst>
        </pc:grpChg>
        <pc:grpChg chg="del">
          <ac:chgData name="Javier Armando Diaz Morales" userId="91ed4e4e-ed98-4343-a2f4-29d4cf0a6efe" providerId="ADAL" clId="{2700AC49-B626-41CD-9C91-7A95F50DA007}" dt="2022-08-08T19:51:08.113" v="37" actId="478"/>
          <ac:grpSpMkLst>
            <pc:docMk/>
            <pc:sldMk cId="1425397566" sldId="309"/>
            <ac:grpSpMk id="134" creationId="{8DFB538A-F3C5-D0D7-290C-1B7C5FE63ADF}"/>
          </ac:grpSpMkLst>
        </pc:grpChg>
        <pc:grpChg chg="del">
          <ac:chgData name="Javier Armando Diaz Morales" userId="91ed4e4e-ed98-4343-a2f4-29d4cf0a6efe" providerId="ADAL" clId="{2700AC49-B626-41CD-9C91-7A95F50DA007}" dt="2022-08-08T19:51:08.900" v="38" actId="478"/>
          <ac:grpSpMkLst>
            <pc:docMk/>
            <pc:sldMk cId="1425397566" sldId="309"/>
            <ac:grpSpMk id="169" creationId="{4791A006-D789-B380-EC48-0DE114544661}"/>
          </ac:grpSpMkLst>
        </pc:grpChg>
        <pc:picChg chg="del">
          <ac:chgData name="Javier Armando Diaz Morales" userId="91ed4e4e-ed98-4343-a2f4-29d4cf0a6efe" providerId="ADAL" clId="{2700AC49-B626-41CD-9C91-7A95F50DA007}" dt="2022-08-08T19:51:12.566" v="41" actId="478"/>
          <ac:picMkLst>
            <pc:docMk/>
            <pc:sldMk cId="1425397566" sldId="309"/>
            <ac:picMk id="2" creationId="{8B445307-14A0-CB03-06D5-33D470A286B8}"/>
          </ac:picMkLst>
        </pc:picChg>
        <pc:picChg chg="del">
          <ac:chgData name="Javier Armando Diaz Morales" userId="91ed4e4e-ed98-4343-a2f4-29d4cf0a6efe" providerId="ADAL" clId="{2700AC49-B626-41CD-9C91-7A95F50DA007}" dt="2022-08-08T19:51:13.438" v="42" actId="478"/>
          <ac:picMkLst>
            <pc:docMk/>
            <pc:sldMk cId="1425397566" sldId="309"/>
            <ac:picMk id="3" creationId="{BA91EEA5-DA6C-C485-4040-AC408C9FE045}"/>
          </ac:picMkLst>
        </pc:picChg>
      </pc:sldChg>
      <pc:sldChg chg="del">
        <pc:chgData name="Javier Armando Diaz Morales" userId="91ed4e4e-ed98-4343-a2f4-29d4cf0a6efe" providerId="ADAL" clId="{2700AC49-B626-41CD-9C91-7A95F50DA007}" dt="2022-08-08T19:49:13.818" v="23" actId="47"/>
        <pc:sldMkLst>
          <pc:docMk/>
          <pc:sldMk cId="2192680840" sldId="323"/>
        </pc:sldMkLst>
      </pc:sldChg>
      <pc:sldChg chg="del">
        <pc:chgData name="Javier Armando Diaz Morales" userId="91ed4e4e-ed98-4343-a2f4-29d4cf0a6efe" providerId="ADAL" clId="{2700AC49-B626-41CD-9C91-7A95F50DA007}" dt="2022-08-08T19:49:14.166" v="25" actId="47"/>
        <pc:sldMkLst>
          <pc:docMk/>
          <pc:sldMk cId="3372874697" sldId="324"/>
        </pc:sldMkLst>
      </pc:sldChg>
      <pc:sldChg chg="del">
        <pc:chgData name="Javier Armando Diaz Morales" userId="91ed4e4e-ed98-4343-a2f4-29d4cf0a6efe" providerId="ADAL" clId="{2700AC49-B626-41CD-9C91-7A95F50DA007}" dt="2022-08-08T19:49:13.981" v="24" actId="47"/>
        <pc:sldMkLst>
          <pc:docMk/>
          <pc:sldMk cId="1117995352" sldId="352"/>
        </pc:sldMkLst>
      </pc:sldChg>
      <pc:sldChg chg="del">
        <pc:chgData name="Javier Armando Diaz Morales" userId="91ed4e4e-ed98-4343-a2f4-29d4cf0a6efe" providerId="ADAL" clId="{2700AC49-B626-41CD-9C91-7A95F50DA007}" dt="2022-08-08T19:49:15.185" v="29" actId="47"/>
        <pc:sldMkLst>
          <pc:docMk/>
          <pc:sldMk cId="3733495543" sldId="355"/>
        </pc:sldMkLst>
      </pc:sldChg>
      <pc:sldChg chg="del">
        <pc:chgData name="Javier Armando Diaz Morales" userId="91ed4e4e-ed98-4343-a2f4-29d4cf0a6efe" providerId="ADAL" clId="{2700AC49-B626-41CD-9C91-7A95F50DA007}" dt="2022-08-08T19:49:14.969" v="28" actId="47"/>
        <pc:sldMkLst>
          <pc:docMk/>
          <pc:sldMk cId="2303880812" sldId="358"/>
        </pc:sldMkLst>
      </pc:sldChg>
      <pc:sldChg chg="addSp delSp modSp mod">
        <pc:chgData name="Javier Armando Diaz Morales" userId="91ed4e4e-ed98-4343-a2f4-29d4cf0a6efe" providerId="ADAL" clId="{2700AC49-B626-41CD-9C91-7A95F50DA007}" dt="2022-08-08T19:55:46.107" v="87" actId="20577"/>
        <pc:sldMkLst>
          <pc:docMk/>
          <pc:sldMk cId="1065285838" sldId="368"/>
        </pc:sldMkLst>
        <pc:spChg chg="del">
          <ac:chgData name="Javier Armando Diaz Morales" userId="91ed4e4e-ed98-4343-a2f4-29d4cf0a6efe" providerId="ADAL" clId="{2700AC49-B626-41CD-9C91-7A95F50DA007}" dt="2022-08-08T19:51:23.812" v="46" actId="478"/>
          <ac:spMkLst>
            <pc:docMk/>
            <pc:sldMk cId="1065285838" sldId="368"/>
            <ac:spMk id="4" creationId="{B5F623AA-C2AF-7907-3B16-9BA516711CEC}"/>
          </ac:spMkLst>
        </pc:spChg>
        <pc:spChg chg="add mod">
          <ac:chgData name="Javier Armando Diaz Morales" userId="91ed4e4e-ed98-4343-a2f4-29d4cf0a6efe" providerId="ADAL" clId="{2700AC49-B626-41CD-9C91-7A95F50DA007}" dt="2022-08-08T19:52:38.599" v="68" actId="20577"/>
          <ac:spMkLst>
            <pc:docMk/>
            <pc:sldMk cId="1065285838" sldId="368"/>
            <ac:spMk id="6" creationId="{7C7EDE8A-1DDE-3179-781A-CF1BE2C65395}"/>
          </ac:spMkLst>
        </pc:spChg>
        <pc:spChg chg="add mod">
          <ac:chgData name="Javier Armando Diaz Morales" userId="91ed4e4e-ed98-4343-a2f4-29d4cf0a6efe" providerId="ADAL" clId="{2700AC49-B626-41CD-9C91-7A95F50DA007}" dt="2022-08-08T19:55:46.107" v="87" actId="20577"/>
          <ac:spMkLst>
            <pc:docMk/>
            <pc:sldMk cId="1065285838" sldId="368"/>
            <ac:spMk id="7" creationId="{C1BCADE4-4CBB-7B99-D5A0-7142AAC3B0B3}"/>
          </ac:spMkLst>
        </pc:spChg>
        <pc:spChg chg="del">
          <ac:chgData name="Javier Armando Diaz Morales" userId="91ed4e4e-ed98-4343-a2f4-29d4cf0a6efe" providerId="ADAL" clId="{2700AC49-B626-41CD-9C91-7A95F50DA007}" dt="2022-08-08T19:51:21.805" v="45" actId="478"/>
          <ac:spMkLst>
            <pc:docMk/>
            <pc:sldMk cId="1065285838" sldId="368"/>
            <ac:spMk id="8" creationId="{8C1E0CE3-3CA8-4AF8-A15A-BF247A2EFE9C}"/>
          </ac:spMkLst>
        </pc:spChg>
        <pc:graphicFrameChg chg="del">
          <ac:chgData name="Javier Armando Diaz Morales" userId="91ed4e4e-ed98-4343-a2f4-29d4cf0a6efe" providerId="ADAL" clId="{2700AC49-B626-41CD-9C91-7A95F50DA007}" dt="2022-08-08T19:51:18.714" v="44" actId="478"/>
          <ac:graphicFrameMkLst>
            <pc:docMk/>
            <pc:sldMk cId="1065285838" sldId="368"/>
            <ac:graphicFrameMk id="2" creationId="{645E51AB-384D-42EB-8046-72E079B99F4F}"/>
          </ac:graphicFrameMkLst>
        </pc:graphicFrameChg>
        <pc:picChg chg="add mod">
          <ac:chgData name="Javier Armando Diaz Morales" userId="91ed4e4e-ed98-4343-a2f4-29d4cf0a6efe" providerId="ADAL" clId="{2700AC49-B626-41CD-9C91-7A95F50DA007}" dt="2022-08-08T19:53:03.875" v="72" actId="1076"/>
          <ac:picMkLst>
            <pc:docMk/>
            <pc:sldMk cId="1065285838" sldId="368"/>
            <ac:picMk id="5" creationId="{C1E8D68A-2C36-9A8D-B73E-02CA0CF773D5}"/>
          </ac:picMkLst>
        </pc:picChg>
      </pc:sldChg>
      <pc:sldChg chg="del">
        <pc:chgData name="Javier Armando Diaz Morales" userId="91ed4e4e-ed98-4343-a2f4-29d4cf0a6efe" providerId="ADAL" clId="{2700AC49-B626-41CD-9C91-7A95F50DA007}" dt="2022-08-08T19:49:10.871" v="10" actId="47"/>
        <pc:sldMkLst>
          <pc:docMk/>
          <pc:sldMk cId="1488938957" sldId="369"/>
        </pc:sldMkLst>
      </pc:sldChg>
      <pc:sldChg chg="addSp modSp add mod">
        <pc:chgData name="Javier Armando Diaz Morales" userId="91ed4e4e-ed98-4343-a2f4-29d4cf0a6efe" providerId="ADAL" clId="{2700AC49-B626-41CD-9C91-7A95F50DA007}" dt="2022-08-08T20:26:32.892" v="1103" actId="20577"/>
        <pc:sldMkLst>
          <pc:docMk/>
          <pc:sldMk cId="4294412162" sldId="369"/>
        </pc:sldMkLst>
        <pc:spChg chg="add mod">
          <ac:chgData name="Javier Armando Diaz Morales" userId="91ed4e4e-ed98-4343-a2f4-29d4cf0a6efe" providerId="ADAL" clId="{2700AC49-B626-41CD-9C91-7A95F50DA007}" dt="2022-08-08T20:23:03.223" v="1021" actId="1076"/>
          <ac:spMkLst>
            <pc:docMk/>
            <pc:sldMk cId="4294412162" sldId="369"/>
            <ac:spMk id="2" creationId="{1F75705D-C98D-23AC-B733-E9827F7B1849}"/>
          </ac:spMkLst>
        </pc:spChg>
        <pc:spChg chg="add mod">
          <ac:chgData name="Javier Armando Diaz Morales" userId="91ed4e4e-ed98-4343-a2f4-29d4cf0a6efe" providerId="ADAL" clId="{2700AC49-B626-41CD-9C91-7A95F50DA007}" dt="2022-08-08T20:03:06.784" v="129" actId="1076"/>
          <ac:spMkLst>
            <pc:docMk/>
            <pc:sldMk cId="4294412162" sldId="369"/>
            <ac:spMk id="4" creationId="{923D378E-53EC-DA6D-EF1F-3BB87EC18006}"/>
          </ac:spMkLst>
        </pc:spChg>
        <pc:spChg chg="add mod">
          <ac:chgData name="Javier Armando Diaz Morales" userId="91ed4e4e-ed98-4343-a2f4-29d4cf0a6efe" providerId="ADAL" clId="{2700AC49-B626-41CD-9C91-7A95F50DA007}" dt="2022-08-08T20:26:32.892" v="1103" actId="20577"/>
          <ac:spMkLst>
            <pc:docMk/>
            <pc:sldMk cId="4294412162" sldId="369"/>
            <ac:spMk id="6" creationId="{5A88217C-7F63-260F-314C-4565219C2F37}"/>
          </ac:spMkLst>
        </pc:spChg>
        <pc:picChg chg="add mod">
          <ac:chgData name="Javier Armando Diaz Morales" userId="91ed4e4e-ed98-4343-a2f4-29d4cf0a6efe" providerId="ADAL" clId="{2700AC49-B626-41CD-9C91-7A95F50DA007}" dt="2022-08-08T19:56:33.069" v="92" actId="1076"/>
          <ac:picMkLst>
            <pc:docMk/>
            <pc:sldMk cId="4294412162" sldId="369"/>
            <ac:picMk id="3" creationId="{8264397D-E417-E6E7-15B8-728E1A301B57}"/>
          </ac:picMkLst>
        </pc:picChg>
      </pc:sldChg>
      <pc:sldChg chg="del">
        <pc:chgData name="Javier Armando Diaz Morales" userId="91ed4e4e-ed98-4343-a2f4-29d4cf0a6efe" providerId="ADAL" clId="{2700AC49-B626-41CD-9C91-7A95F50DA007}" dt="2022-08-08T19:49:13.162" v="19" actId="47"/>
        <pc:sldMkLst>
          <pc:docMk/>
          <pc:sldMk cId="1261888257" sldId="370"/>
        </pc:sldMkLst>
      </pc:sldChg>
      <pc:sldChg chg="del">
        <pc:chgData name="Javier Armando Diaz Morales" userId="91ed4e4e-ed98-4343-a2f4-29d4cf0a6efe" providerId="ADAL" clId="{2700AC49-B626-41CD-9C91-7A95F50DA007}" dt="2022-08-08T19:49:13.316" v="20" actId="47"/>
        <pc:sldMkLst>
          <pc:docMk/>
          <pc:sldMk cId="2626957899" sldId="371"/>
        </pc:sldMkLst>
      </pc:sldChg>
      <pc:sldChg chg="del">
        <pc:chgData name="Javier Armando Diaz Morales" userId="91ed4e4e-ed98-4343-a2f4-29d4cf0a6efe" providerId="ADAL" clId="{2700AC49-B626-41CD-9C91-7A95F50DA007}" dt="2022-08-08T19:49:13.479" v="21" actId="47"/>
        <pc:sldMkLst>
          <pc:docMk/>
          <pc:sldMk cId="722113180" sldId="372"/>
        </pc:sldMkLst>
      </pc:sldChg>
      <pc:sldChg chg="del">
        <pc:chgData name="Javier Armando Diaz Morales" userId="91ed4e4e-ed98-4343-a2f4-29d4cf0a6efe" providerId="ADAL" clId="{2700AC49-B626-41CD-9C91-7A95F50DA007}" dt="2022-08-08T19:49:13.664" v="22" actId="47"/>
        <pc:sldMkLst>
          <pc:docMk/>
          <pc:sldMk cId="387084579" sldId="373"/>
        </pc:sldMkLst>
      </pc:sldChg>
      <pc:sldChg chg="del">
        <pc:chgData name="Javier Armando Diaz Morales" userId="91ed4e4e-ed98-4343-a2f4-29d4cf0a6efe" providerId="ADAL" clId="{2700AC49-B626-41CD-9C91-7A95F50DA007}" dt="2022-08-08T19:49:14.319" v="26" actId="47"/>
        <pc:sldMkLst>
          <pc:docMk/>
          <pc:sldMk cId="2744733623" sldId="374"/>
        </pc:sldMkLst>
      </pc:sldChg>
      <pc:sldChg chg="del">
        <pc:chgData name="Javier Armando Diaz Morales" userId="91ed4e4e-ed98-4343-a2f4-29d4cf0a6efe" providerId="ADAL" clId="{2700AC49-B626-41CD-9C91-7A95F50DA007}" dt="2022-08-08T19:49:13.015" v="18" actId="47"/>
        <pc:sldMkLst>
          <pc:docMk/>
          <pc:sldMk cId="2650844514" sldId="375"/>
        </pc:sldMkLst>
      </pc:sldChg>
      <pc:sldChg chg="del">
        <pc:chgData name="Javier Armando Diaz Morales" userId="91ed4e4e-ed98-4343-a2f4-29d4cf0a6efe" providerId="ADAL" clId="{2700AC49-B626-41CD-9C91-7A95F50DA007}" dt="2022-08-08T19:49:10.068" v="8" actId="47"/>
        <pc:sldMkLst>
          <pc:docMk/>
          <pc:sldMk cId="2901612388" sldId="376"/>
        </pc:sldMkLst>
      </pc:sldChg>
      <pc:sldChg chg="del">
        <pc:chgData name="Javier Armando Diaz Morales" userId="91ed4e4e-ed98-4343-a2f4-29d4cf0a6efe" providerId="ADAL" clId="{2700AC49-B626-41CD-9C91-7A95F50DA007}" dt="2022-08-08T19:49:10.469" v="9" actId="47"/>
        <pc:sldMkLst>
          <pc:docMk/>
          <pc:sldMk cId="4062359290" sldId="377"/>
        </pc:sldMkLst>
      </pc:sldChg>
      <pc:sldChg chg="del">
        <pc:chgData name="Javier Armando Diaz Morales" userId="91ed4e4e-ed98-4343-a2f4-29d4cf0a6efe" providerId="ADAL" clId="{2700AC49-B626-41CD-9C91-7A95F50DA007}" dt="2022-08-08T19:49:08.597" v="7" actId="47"/>
        <pc:sldMkLst>
          <pc:docMk/>
          <pc:sldMk cId="3555684039" sldId="378"/>
        </pc:sldMkLst>
      </pc:sldChg>
      <pc:sldChg chg="del">
        <pc:chgData name="Javier Armando Diaz Morales" userId="91ed4e4e-ed98-4343-a2f4-29d4cf0a6efe" providerId="ADAL" clId="{2700AC49-B626-41CD-9C91-7A95F50DA007}" dt="2022-08-08T19:49:08.243" v="6" actId="47"/>
        <pc:sldMkLst>
          <pc:docMk/>
          <pc:sldMk cId="2552415774" sldId="379"/>
        </pc:sldMkLst>
      </pc:sldChg>
      <pc:sldChg chg="del">
        <pc:chgData name="Javier Armando Diaz Morales" userId="91ed4e4e-ed98-4343-a2f4-29d4cf0a6efe" providerId="ADAL" clId="{2700AC49-B626-41CD-9C91-7A95F50DA007}" dt="2022-08-08T19:49:12.091" v="12" actId="47"/>
        <pc:sldMkLst>
          <pc:docMk/>
          <pc:sldMk cId="1887686305" sldId="380"/>
        </pc:sldMkLst>
      </pc:sldChg>
      <pc:sldChg chg="del">
        <pc:chgData name="Javier Armando Diaz Morales" userId="91ed4e4e-ed98-4343-a2f4-29d4cf0a6efe" providerId="ADAL" clId="{2700AC49-B626-41CD-9C91-7A95F50DA007}" dt="2022-08-08T19:49:14.536" v="27" actId="47"/>
        <pc:sldMkLst>
          <pc:docMk/>
          <pc:sldMk cId="322168670" sldId="381"/>
        </pc:sldMkLst>
      </pc:sldChg>
      <pc:sldChg chg="del">
        <pc:chgData name="Javier Armando Diaz Morales" userId="91ed4e4e-ed98-4343-a2f4-29d4cf0a6efe" providerId="ADAL" clId="{2700AC49-B626-41CD-9C91-7A95F50DA007}" dt="2022-08-08T19:49:12.413" v="14" actId="47"/>
        <pc:sldMkLst>
          <pc:docMk/>
          <pc:sldMk cId="2573663559" sldId="382"/>
        </pc:sldMkLst>
      </pc:sldChg>
      <pc:sldChg chg="del">
        <pc:chgData name="Javier Armando Diaz Morales" userId="91ed4e4e-ed98-4343-a2f4-29d4cf0a6efe" providerId="ADAL" clId="{2700AC49-B626-41CD-9C91-7A95F50DA007}" dt="2022-08-08T19:49:12.576" v="15" actId="47"/>
        <pc:sldMkLst>
          <pc:docMk/>
          <pc:sldMk cId="491912662" sldId="383"/>
        </pc:sldMkLst>
      </pc:sldChg>
      <pc:sldChg chg="del">
        <pc:chgData name="Javier Armando Diaz Morales" userId="91ed4e4e-ed98-4343-a2f4-29d4cf0a6efe" providerId="ADAL" clId="{2700AC49-B626-41CD-9C91-7A95F50DA007}" dt="2022-08-08T19:49:12.730" v="16" actId="47"/>
        <pc:sldMkLst>
          <pc:docMk/>
          <pc:sldMk cId="3273459794" sldId="384"/>
        </pc:sldMkLst>
      </pc:sldChg>
      <pc:sldChg chg="del">
        <pc:chgData name="Javier Armando Diaz Morales" userId="91ed4e4e-ed98-4343-a2f4-29d4cf0a6efe" providerId="ADAL" clId="{2700AC49-B626-41CD-9C91-7A95F50DA007}" dt="2022-08-08T19:49:11.690" v="11" actId="47"/>
        <pc:sldMkLst>
          <pc:docMk/>
          <pc:sldMk cId="4150003709" sldId="385"/>
        </pc:sldMkLst>
      </pc:sldChg>
      <pc:sldChg chg="del">
        <pc:chgData name="Javier Armando Diaz Morales" userId="91ed4e4e-ed98-4343-a2f4-29d4cf0a6efe" providerId="ADAL" clId="{2700AC49-B626-41CD-9C91-7A95F50DA007}" dt="2022-08-08T19:49:12.877" v="17" actId="47"/>
        <pc:sldMkLst>
          <pc:docMk/>
          <pc:sldMk cId="1370310832" sldId="387"/>
        </pc:sldMkLst>
      </pc:sldChg>
      <pc:sldChg chg="del">
        <pc:chgData name="Javier Armando Diaz Morales" userId="91ed4e4e-ed98-4343-a2f4-29d4cf0a6efe" providerId="ADAL" clId="{2700AC49-B626-41CD-9C91-7A95F50DA007}" dt="2022-08-08T19:49:12.260" v="13" actId="47"/>
        <pc:sldMkLst>
          <pc:docMk/>
          <pc:sldMk cId="2920624853" sldId="388"/>
        </pc:sldMkLst>
      </pc:sldChg>
      <pc:sldMasterChg chg="del delSldLayout">
        <pc:chgData name="Javier Armando Diaz Morales" userId="91ed4e4e-ed98-4343-a2f4-29d4cf0a6efe" providerId="ADAL" clId="{2700AC49-B626-41CD-9C91-7A95F50DA007}" dt="2022-08-08T20:23:34.712" v="1022" actId="47"/>
        <pc:sldMasterMkLst>
          <pc:docMk/>
          <pc:sldMasterMk cId="459984057" sldId="2147483672"/>
        </pc:sldMasterMkLst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521626062" sldId="2147483673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1045027338" sldId="2147483674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795509492" sldId="2147483675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4092268576" sldId="2147483676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1832023892" sldId="2147483677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2385560267" sldId="2147483678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341817626" sldId="2147483679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2970103501" sldId="2147483680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1579309597" sldId="2147483681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2890200824" sldId="2147483682"/>
          </pc:sldLayoutMkLst>
        </pc:sldLayoutChg>
        <pc:sldLayoutChg chg="del">
          <pc:chgData name="Javier Armando Diaz Morales" userId="91ed4e4e-ed98-4343-a2f4-29d4cf0a6efe" providerId="ADAL" clId="{2700AC49-B626-41CD-9C91-7A95F50DA007}" dt="2022-08-08T20:23:34.712" v="1022" actId="47"/>
          <pc:sldLayoutMkLst>
            <pc:docMk/>
            <pc:sldMasterMk cId="459984057" sldId="2147483672"/>
            <pc:sldLayoutMk cId="3878249170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B1A3D-8345-4161-B48B-482A13F5099A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5783A-1D44-4EA9-91E9-4ADEC50654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6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52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479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681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20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705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432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78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052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5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830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775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99D4-B411-6A4B-9506-A15F2200E0E9}" type="datetimeFigureOut">
              <a:rPr lang="es-ES" smtClean="0"/>
              <a:t>08/08/2022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756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590F9F7-EE31-6D77-744B-1EAD99CCC060}"/>
              </a:ext>
            </a:extLst>
          </p:cNvPr>
          <p:cNvSpPr txBox="1"/>
          <p:nvPr/>
        </p:nvSpPr>
        <p:spPr>
          <a:xfrm>
            <a:off x="1195211" y="1992321"/>
            <a:ext cx="96475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004A84"/>
                </a:solidFill>
              </a:rPr>
              <a:t>INFORME DE INDICADORES DEL SIG PRIMER SEMESTRE DE 2022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B78CAB4-0EB2-E623-8810-AAE4ECA78643}"/>
              </a:ext>
            </a:extLst>
          </p:cNvPr>
          <p:cNvSpPr/>
          <p:nvPr/>
        </p:nvSpPr>
        <p:spPr>
          <a:xfrm>
            <a:off x="3373515" y="4273441"/>
            <a:ext cx="56195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4BAAE0"/>
                </a:solidFill>
                <a:latin typeface="Calibri Light" panose="020F0302020204030204"/>
              </a:rPr>
              <a:t>GRUPO DESARROLLO ORGANIZACIONAL</a:t>
            </a:r>
          </a:p>
          <a:p>
            <a:pPr algn="ctr"/>
            <a:endParaRPr lang="es-CO" sz="2400" b="1" dirty="0">
              <a:solidFill>
                <a:srgbClr val="4BAAE0"/>
              </a:solidFill>
              <a:latin typeface="Calibri Light" panose="020F0302020204030204"/>
            </a:endParaRPr>
          </a:p>
          <a:p>
            <a:pPr algn="ctr"/>
            <a:r>
              <a:rPr lang="es-CO" sz="2400" b="1" dirty="0">
                <a:solidFill>
                  <a:srgbClr val="4BAAE0"/>
                </a:solidFill>
                <a:latin typeface="Calibri Light" panose="020F0302020204030204"/>
              </a:rPr>
              <a:t> Enero – Junio 2022</a:t>
            </a:r>
          </a:p>
        </p:txBody>
      </p:sp>
    </p:spTree>
    <p:extLst>
      <p:ext uri="{BB962C8B-B14F-4D97-AF65-F5344CB8AC3E}">
        <p14:creationId xmlns:p14="http://schemas.microsoft.com/office/powerpoint/2010/main" val="41755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1E8D68A-2C36-9A8D-B73E-02CA0CF77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129" y="1189801"/>
            <a:ext cx="6374342" cy="49563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C7EDE8A-1DDE-3179-781A-CF1BE2C65395}"/>
              </a:ext>
            </a:extLst>
          </p:cNvPr>
          <p:cNvSpPr txBox="1"/>
          <p:nvPr/>
        </p:nvSpPr>
        <p:spPr>
          <a:xfrm>
            <a:off x="164573" y="6146188"/>
            <a:ext cx="6094520" cy="249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</a:t>
            </a:r>
            <a:r>
              <a:rPr lang="es-CO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Aplicativo </a:t>
            </a:r>
            <a:r>
              <a:rPr lang="es-CO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GRC</a:t>
            </a:r>
            <a:r>
              <a:rPr lang="es-CO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Modulo de indicadores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1BCADE4-4CBB-7B99-D5A0-7142AAC3B0B3}"/>
              </a:ext>
            </a:extLst>
          </p:cNvPr>
          <p:cNvSpPr txBox="1">
            <a:spLocks/>
          </p:cNvSpPr>
          <p:nvPr/>
        </p:nvSpPr>
        <p:spPr>
          <a:xfrm>
            <a:off x="3033279" y="662381"/>
            <a:ext cx="7365780" cy="4005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400" b="1" dirty="0">
                <a:solidFill>
                  <a:srgbClr val="4BAAE0"/>
                </a:solidFill>
                <a:latin typeface="Calibri Light" panose="020F0302020204030204"/>
                <a:ea typeface="+mn-ea"/>
                <a:cs typeface="+mn-cs"/>
              </a:rPr>
              <a:t>Porcentaje promedio alcanzado en los procesos </a:t>
            </a:r>
            <a:endParaRPr lang="es-ES" sz="2400" b="1" dirty="0">
              <a:solidFill>
                <a:srgbClr val="4BAAE0"/>
              </a:solidFill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28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F75705D-C98D-23AC-B733-E9827F7B1849}"/>
              </a:ext>
            </a:extLst>
          </p:cNvPr>
          <p:cNvSpPr txBox="1"/>
          <p:nvPr/>
        </p:nvSpPr>
        <p:spPr>
          <a:xfrm>
            <a:off x="1029810" y="2765863"/>
            <a:ext cx="10235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Como resultado de la medición realizada por cada uno de los procesos  y los datos obtenidos desde el aplicativo GRC- modulo de indicadores, se determino que la eficacia del Sistema Integrado de Gestión</a:t>
            </a:r>
            <a:r>
              <a:rPr lang="es-CO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para </a:t>
            </a:r>
            <a:r>
              <a:rPr lang="es-CO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el periodo comprendido entre enero</a:t>
            </a:r>
            <a:r>
              <a:rPr lang="es-CO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y junio de</a:t>
            </a:r>
            <a:r>
              <a:rPr lang="es-CO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2022, alcanzo un resultado promedio del </a:t>
            </a:r>
            <a:r>
              <a:rPr lang="es-CO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92% , </a:t>
            </a:r>
            <a:r>
              <a:rPr lang="es-CO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lo cual ubica al Sistema Integrado de Gestión en un rango de </a:t>
            </a:r>
            <a:r>
              <a:rPr lang="es-CO" sz="2400" b="1" dirty="0">
                <a:solidFill>
                  <a:srgbClr val="92D05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satisfactorio. </a:t>
            </a:r>
            <a:endParaRPr lang="es-ES" sz="4000" b="1" dirty="0">
              <a:solidFill>
                <a:srgbClr val="004A84"/>
              </a:solidFill>
              <a:latin typeface="+mj-lt"/>
              <a:cs typeface="Arial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64397D-E417-E6E7-15B8-728E1A301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57" y="5497231"/>
            <a:ext cx="2196190" cy="79062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23D378E-53EC-DA6D-EF1F-3BB87EC18006}"/>
              </a:ext>
            </a:extLst>
          </p:cNvPr>
          <p:cNvSpPr txBox="1"/>
          <p:nvPr/>
        </p:nvSpPr>
        <p:spPr>
          <a:xfrm>
            <a:off x="517510" y="5158677"/>
            <a:ext cx="1824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rgbClr val="004A84"/>
                </a:solidFill>
                <a:latin typeface="+mj-lt"/>
                <a:cs typeface="Arial" charset="0"/>
              </a:rPr>
              <a:t>Rangos de medición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88217C-7F63-260F-314C-4565219C2F37}"/>
              </a:ext>
            </a:extLst>
          </p:cNvPr>
          <p:cNvSpPr txBox="1"/>
          <p:nvPr/>
        </p:nvSpPr>
        <p:spPr>
          <a:xfrm>
            <a:off x="1029810" y="1345814"/>
            <a:ext cx="10132380" cy="966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 total de 85 indicadores establecidos en el Sistema Integrado de Gestión, se realizó la medición a  72 en el </a:t>
            </a:r>
            <a:r>
              <a:rPr lang="es-CO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 semestre del 2022</a:t>
            </a:r>
            <a:r>
              <a:rPr lang="es-CO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lo anterior </a:t>
            </a:r>
            <a:r>
              <a:rPr lang="es-CO" sz="18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concordancia </a:t>
            </a:r>
            <a:r>
              <a:rPr lang="es-CO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las frecuencia de medición establecidas por cada proceso</a:t>
            </a:r>
            <a:r>
              <a:rPr lang="es-CO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12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12421</TotalTime>
  <Words>142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Javier Armando Diaz Morales</cp:lastModifiedBy>
  <cp:revision>44</cp:revision>
  <dcterms:created xsi:type="dcterms:W3CDTF">2019-08-27T20:49:37Z</dcterms:created>
  <dcterms:modified xsi:type="dcterms:W3CDTF">2022-08-08T20:26:36Z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230434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