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7" r:id="rId2"/>
    <p:sldId id="259" r:id="rId3"/>
    <p:sldId id="269" r:id="rId4"/>
    <p:sldId id="270" r:id="rId5"/>
    <p:sldId id="272" r:id="rId6"/>
    <p:sldId id="273" r:id="rId7"/>
    <p:sldId id="271" r:id="rId8"/>
    <p:sldId id="274" r:id="rId9"/>
    <p:sldId id="276" r:id="rId10"/>
    <p:sldId id="278" r:id="rId11"/>
    <p:sldId id="279" r:id="rId12"/>
    <p:sldId id="280" r:id="rId13"/>
    <p:sldId id="281" r:id="rId14"/>
    <p:sldId id="285" r:id="rId15"/>
    <p:sldId id="284" r:id="rId16"/>
    <p:sldId id="286" r:id="rId17"/>
    <p:sldId id="282" r:id="rId18"/>
    <p:sldId id="287" r:id="rId19"/>
    <p:sldId id="265"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AE0"/>
    <a:srgbClr val="004A84"/>
    <a:srgbClr val="F59F16"/>
    <a:srgbClr val="C4223A"/>
    <a:srgbClr val="4BAB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50000"/>
  </p:normalViewPr>
  <p:slideViewPr>
    <p:cSldViewPr snapToGrid="0" snapToObjects="1">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Marcela Herran Luna" userId="3ecfb107-a4ff-4e48-9627-17417d84bbc2" providerId="ADAL" clId="{39B0DA3E-41CA-4952-8B9E-C62F8D96DDDB}"/>
    <pc:docChg chg="undo redo custSel addSld delSld modSld sldOrd">
      <pc:chgData name="Diana Marcela Herran Luna" userId="3ecfb107-a4ff-4e48-9627-17417d84bbc2" providerId="ADAL" clId="{39B0DA3E-41CA-4952-8B9E-C62F8D96DDDB}" dt="2021-12-20T15:25:55.968" v="11042" actId="20577"/>
      <pc:docMkLst>
        <pc:docMk/>
      </pc:docMkLst>
      <pc:sldChg chg="del">
        <pc:chgData name="Diana Marcela Herran Luna" userId="3ecfb107-a4ff-4e48-9627-17417d84bbc2" providerId="ADAL" clId="{39B0DA3E-41CA-4952-8B9E-C62F8D96DDDB}" dt="2021-12-20T01:51:35.459" v="1451" actId="47"/>
        <pc:sldMkLst>
          <pc:docMk/>
          <pc:sldMk cId="1369602726" sldId="256"/>
        </pc:sldMkLst>
      </pc:sldChg>
      <pc:sldChg chg="addSp delSp modSp mod">
        <pc:chgData name="Diana Marcela Herran Luna" userId="3ecfb107-a4ff-4e48-9627-17417d84bbc2" providerId="ADAL" clId="{39B0DA3E-41CA-4952-8B9E-C62F8D96DDDB}" dt="2021-12-20T10:42:26.770" v="6107" actId="20577"/>
        <pc:sldMkLst>
          <pc:docMk/>
          <pc:sldMk cId="1608545355" sldId="259"/>
        </pc:sldMkLst>
        <pc:spChg chg="mod">
          <ac:chgData name="Diana Marcela Herran Luna" userId="3ecfb107-a4ff-4e48-9627-17417d84bbc2" providerId="ADAL" clId="{39B0DA3E-41CA-4952-8B9E-C62F8D96DDDB}" dt="2021-12-20T01:49:23.381" v="1446" actId="1076"/>
          <ac:spMkLst>
            <pc:docMk/>
            <pc:sldMk cId="1608545355" sldId="259"/>
            <ac:spMk id="4" creationId="{E3F5A8D1-8879-45E3-B5EB-BA625252D261}"/>
          </ac:spMkLst>
        </pc:spChg>
        <pc:spChg chg="add del">
          <ac:chgData name="Diana Marcela Herran Luna" userId="3ecfb107-a4ff-4e48-9627-17417d84bbc2" providerId="ADAL" clId="{39B0DA3E-41CA-4952-8B9E-C62F8D96DDDB}" dt="2021-12-20T01:15:36.831" v="6" actId="478"/>
          <ac:spMkLst>
            <pc:docMk/>
            <pc:sldMk cId="1608545355" sldId="259"/>
            <ac:spMk id="7" creationId="{31203F3A-55DC-4181-8215-E9255D78ABF9}"/>
          </ac:spMkLst>
        </pc:spChg>
        <pc:spChg chg="add mod">
          <ac:chgData name="Diana Marcela Herran Luna" userId="3ecfb107-a4ff-4e48-9627-17417d84bbc2" providerId="ADAL" clId="{39B0DA3E-41CA-4952-8B9E-C62F8D96DDDB}" dt="2021-12-20T10:42:26.770" v="6107" actId="20577"/>
          <ac:spMkLst>
            <pc:docMk/>
            <pc:sldMk cId="1608545355" sldId="259"/>
            <ac:spMk id="8" creationId="{59FEC28A-F54B-4E08-AE8B-76AC9000F0A8}"/>
          </ac:spMkLst>
        </pc:spChg>
        <pc:spChg chg="del mod">
          <ac:chgData name="Diana Marcela Herran Luna" userId="3ecfb107-a4ff-4e48-9627-17417d84bbc2" providerId="ADAL" clId="{39B0DA3E-41CA-4952-8B9E-C62F8D96DDDB}" dt="2021-12-20T01:15:21.578" v="2" actId="478"/>
          <ac:spMkLst>
            <pc:docMk/>
            <pc:sldMk cId="1608545355" sldId="259"/>
            <ac:spMk id="26" creationId="{97E16D9F-6845-4C2C-B1A5-AB92C0C1FA9D}"/>
          </ac:spMkLst>
        </pc:spChg>
        <pc:picChg chg="add del mod modCrop">
          <ac:chgData name="Diana Marcela Herran Luna" userId="3ecfb107-a4ff-4e48-9627-17417d84bbc2" providerId="ADAL" clId="{39B0DA3E-41CA-4952-8B9E-C62F8D96DDDB}" dt="2021-12-20T01:21:36.964" v="997" actId="478"/>
          <ac:picMkLst>
            <pc:docMk/>
            <pc:sldMk cId="1608545355" sldId="259"/>
            <ac:picMk id="9" creationId="{04916317-53D4-4688-9F2B-070D6E35F188}"/>
          </ac:picMkLst>
        </pc:picChg>
        <pc:cxnChg chg="del">
          <ac:chgData name="Diana Marcela Herran Luna" userId="3ecfb107-a4ff-4e48-9627-17417d84bbc2" providerId="ADAL" clId="{39B0DA3E-41CA-4952-8B9E-C62F8D96DDDB}" dt="2021-12-20T01:15:25.397" v="4" actId="478"/>
          <ac:cxnSpMkLst>
            <pc:docMk/>
            <pc:sldMk cId="1608545355" sldId="259"/>
            <ac:cxnSpMk id="5" creationId="{1BC15788-BE45-45B0-A888-9C3B0BA0E12C}"/>
          </ac:cxnSpMkLst>
        </pc:cxnChg>
        <pc:cxnChg chg="del">
          <ac:chgData name="Diana Marcela Herran Luna" userId="3ecfb107-a4ff-4e48-9627-17417d84bbc2" providerId="ADAL" clId="{39B0DA3E-41CA-4952-8B9E-C62F8D96DDDB}" dt="2021-12-20T01:15:23.693" v="3" actId="478"/>
          <ac:cxnSpMkLst>
            <pc:docMk/>
            <pc:sldMk cId="1608545355" sldId="259"/>
            <ac:cxnSpMk id="6" creationId="{380A14C2-E406-4DF6-AB44-1354F968266A}"/>
          </ac:cxnSpMkLst>
        </pc:cxnChg>
      </pc:sldChg>
      <pc:sldChg chg="del">
        <pc:chgData name="Diana Marcela Herran Luna" userId="3ecfb107-a4ff-4e48-9627-17417d84bbc2" providerId="ADAL" clId="{39B0DA3E-41CA-4952-8B9E-C62F8D96DDDB}" dt="2021-12-20T01:51:35.459" v="1451" actId="47"/>
        <pc:sldMkLst>
          <pc:docMk/>
          <pc:sldMk cId="100222439" sldId="260"/>
        </pc:sldMkLst>
      </pc:sldChg>
      <pc:sldChg chg="del">
        <pc:chgData name="Diana Marcela Herran Luna" userId="3ecfb107-a4ff-4e48-9627-17417d84bbc2" providerId="ADAL" clId="{39B0DA3E-41CA-4952-8B9E-C62F8D96DDDB}" dt="2021-12-20T01:51:35.459" v="1451" actId="47"/>
        <pc:sldMkLst>
          <pc:docMk/>
          <pc:sldMk cId="147612581" sldId="261"/>
        </pc:sldMkLst>
      </pc:sldChg>
      <pc:sldChg chg="del">
        <pc:chgData name="Diana Marcela Herran Luna" userId="3ecfb107-a4ff-4e48-9627-17417d84bbc2" providerId="ADAL" clId="{39B0DA3E-41CA-4952-8B9E-C62F8D96DDDB}" dt="2021-12-20T01:51:35.459" v="1451" actId="47"/>
        <pc:sldMkLst>
          <pc:docMk/>
          <pc:sldMk cId="417559815" sldId="262"/>
        </pc:sldMkLst>
      </pc:sldChg>
      <pc:sldChg chg="del">
        <pc:chgData name="Diana Marcela Herran Luna" userId="3ecfb107-a4ff-4e48-9627-17417d84bbc2" providerId="ADAL" clId="{39B0DA3E-41CA-4952-8B9E-C62F8D96DDDB}" dt="2021-12-20T01:51:35.459" v="1451" actId="47"/>
        <pc:sldMkLst>
          <pc:docMk/>
          <pc:sldMk cId="1494141659" sldId="263"/>
        </pc:sldMkLst>
      </pc:sldChg>
      <pc:sldChg chg="del">
        <pc:chgData name="Diana Marcela Herran Luna" userId="3ecfb107-a4ff-4e48-9627-17417d84bbc2" providerId="ADAL" clId="{39B0DA3E-41CA-4952-8B9E-C62F8D96DDDB}" dt="2021-12-20T01:51:35.459" v="1451" actId="47"/>
        <pc:sldMkLst>
          <pc:docMk/>
          <pc:sldMk cId="674535073" sldId="264"/>
        </pc:sldMkLst>
      </pc:sldChg>
      <pc:sldChg chg="del">
        <pc:chgData name="Diana Marcela Herran Luna" userId="3ecfb107-a4ff-4e48-9627-17417d84bbc2" providerId="ADAL" clId="{39B0DA3E-41CA-4952-8B9E-C62F8D96DDDB}" dt="2021-12-20T01:51:35.459" v="1451" actId="47"/>
        <pc:sldMkLst>
          <pc:docMk/>
          <pc:sldMk cId="788269767" sldId="266"/>
        </pc:sldMkLst>
      </pc:sldChg>
      <pc:sldChg chg="modSp add del mod">
        <pc:chgData name="Diana Marcela Herran Luna" userId="3ecfb107-a4ff-4e48-9627-17417d84bbc2" providerId="ADAL" clId="{39B0DA3E-41CA-4952-8B9E-C62F8D96DDDB}" dt="2021-12-20T01:49:44.710" v="1450" actId="47"/>
        <pc:sldMkLst>
          <pc:docMk/>
          <pc:sldMk cId="1630898887" sldId="268"/>
        </pc:sldMkLst>
        <pc:spChg chg="mod">
          <ac:chgData name="Diana Marcela Herran Luna" userId="3ecfb107-a4ff-4e48-9627-17417d84bbc2" providerId="ADAL" clId="{39B0DA3E-41CA-4952-8B9E-C62F8D96DDDB}" dt="2021-12-20T01:21:32.161" v="996" actId="6549"/>
          <ac:spMkLst>
            <pc:docMk/>
            <pc:sldMk cId="1630898887" sldId="268"/>
            <ac:spMk id="26" creationId="{97E16D9F-6845-4C2C-B1A5-AB92C0C1FA9D}"/>
          </ac:spMkLst>
        </pc:spChg>
      </pc:sldChg>
      <pc:sldChg chg="addSp delSp modSp add mod ord">
        <pc:chgData name="Diana Marcela Herran Luna" userId="3ecfb107-a4ff-4e48-9627-17417d84bbc2" providerId="ADAL" clId="{39B0DA3E-41CA-4952-8B9E-C62F8D96DDDB}" dt="2021-12-20T15:25:55.968" v="11042" actId="20577"/>
        <pc:sldMkLst>
          <pc:docMk/>
          <pc:sldMk cId="1793902696" sldId="269"/>
        </pc:sldMkLst>
        <pc:spChg chg="del mod">
          <ac:chgData name="Diana Marcela Herran Luna" userId="3ecfb107-a4ff-4e48-9627-17417d84bbc2" providerId="ADAL" clId="{39B0DA3E-41CA-4952-8B9E-C62F8D96DDDB}" dt="2021-12-20T01:28:14.743" v="1017" actId="478"/>
          <ac:spMkLst>
            <pc:docMk/>
            <pc:sldMk cId="1793902696" sldId="269"/>
            <ac:spMk id="4" creationId="{E3F5A8D1-8879-45E3-B5EB-BA625252D261}"/>
          </ac:spMkLst>
        </pc:spChg>
        <pc:spChg chg="add mod">
          <ac:chgData name="Diana Marcela Herran Luna" userId="3ecfb107-a4ff-4e48-9627-17417d84bbc2" providerId="ADAL" clId="{39B0DA3E-41CA-4952-8B9E-C62F8D96DDDB}" dt="2021-12-20T14:59:45.113" v="9250" actId="1035"/>
          <ac:spMkLst>
            <pc:docMk/>
            <pc:sldMk cId="1793902696" sldId="269"/>
            <ac:spMk id="5" creationId="{92BBDBFA-244B-4729-86D6-3EBBF90CCCA2}"/>
          </ac:spMkLst>
        </pc:spChg>
        <pc:spChg chg="add mod">
          <ac:chgData name="Diana Marcela Herran Luna" userId="3ecfb107-a4ff-4e48-9627-17417d84bbc2" providerId="ADAL" clId="{39B0DA3E-41CA-4952-8B9E-C62F8D96DDDB}" dt="2021-12-20T15:00:12.707" v="9261" actId="1035"/>
          <ac:spMkLst>
            <pc:docMk/>
            <pc:sldMk cId="1793902696" sldId="269"/>
            <ac:spMk id="6" creationId="{AABC4B37-D2CE-48F8-8439-E61E18203CD5}"/>
          </ac:spMkLst>
        </pc:spChg>
        <pc:spChg chg="add mod">
          <ac:chgData name="Diana Marcela Herran Luna" userId="3ecfb107-a4ff-4e48-9627-17417d84bbc2" providerId="ADAL" clId="{39B0DA3E-41CA-4952-8B9E-C62F8D96DDDB}" dt="2021-12-20T15:00:16.488" v="9267" actId="1035"/>
          <ac:spMkLst>
            <pc:docMk/>
            <pc:sldMk cId="1793902696" sldId="269"/>
            <ac:spMk id="7" creationId="{DDA6CC8E-C9CF-48A8-A850-B36CDEF6CDBB}"/>
          </ac:spMkLst>
        </pc:spChg>
        <pc:spChg chg="del">
          <ac:chgData name="Diana Marcela Herran Luna" userId="3ecfb107-a4ff-4e48-9627-17417d84bbc2" providerId="ADAL" clId="{39B0DA3E-41CA-4952-8B9E-C62F8D96DDDB}" dt="2021-12-20T01:26:56.693" v="999" actId="478"/>
          <ac:spMkLst>
            <pc:docMk/>
            <pc:sldMk cId="1793902696" sldId="269"/>
            <ac:spMk id="8" creationId="{59FEC28A-F54B-4E08-AE8B-76AC9000F0A8}"/>
          </ac:spMkLst>
        </pc:spChg>
        <pc:spChg chg="add mod">
          <ac:chgData name="Diana Marcela Herran Luna" userId="3ecfb107-a4ff-4e48-9627-17417d84bbc2" providerId="ADAL" clId="{39B0DA3E-41CA-4952-8B9E-C62F8D96DDDB}" dt="2021-12-20T15:00:22.170" v="9278" actId="1036"/>
          <ac:spMkLst>
            <pc:docMk/>
            <pc:sldMk cId="1793902696" sldId="269"/>
            <ac:spMk id="9" creationId="{ED0654CE-5C08-4A10-A13D-3092C5B2A9BF}"/>
          </ac:spMkLst>
        </pc:spChg>
        <pc:spChg chg="add mod">
          <ac:chgData name="Diana Marcela Herran Luna" userId="3ecfb107-a4ff-4e48-9627-17417d84bbc2" providerId="ADAL" clId="{39B0DA3E-41CA-4952-8B9E-C62F8D96DDDB}" dt="2021-12-20T01:28:46.305" v="1084" actId="14100"/>
          <ac:spMkLst>
            <pc:docMk/>
            <pc:sldMk cId="1793902696" sldId="269"/>
            <ac:spMk id="10" creationId="{C3E2D8AC-3495-4AD1-96D9-C2EBA2A2D563}"/>
          </ac:spMkLst>
        </pc:spChg>
        <pc:spChg chg="add mod">
          <ac:chgData name="Diana Marcela Herran Luna" userId="3ecfb107-a4ff-4e48-9627-17417d84bbc2" providerId="ADAL" clId="{39B0DA3E-41CA-4952-8B9E-C62F8D96DDDB}" dt="2021-12-20T15:00:36.543" v="9295" actId="1035"/>
          <ac:spMkLst>
            <pc:docMk/>
            <pc:sldMk cId="1793902696" sldId="269"/>
            <ac:spMk id="12" creationId="{EFF56D3E-10B1-44DE-9CFF-7E07E42429F3}"/>
          </ac:spMkLst>
        </pc:spChg>
        <pc:spChg chg="add mod">
          <ac:chgData name="Diana Marcela Herran Luna" userId="3ecfb107-a4ff-4e48-9627-17417d84bbc2" providerId="ADAL" clId="{39B0DA3E-41CA-4952-8B9E-C62F8D96DDDB}" dt="2021-12-20T15:25:55.968" v="11042" actId="20577"/>
          <ac:spMkLst>
            <pc:docMk/>
            <pc:sldMk cId="1793902696" sldId="269"/>
            <ac:spMk id="13" creationId="{2D6E1984-88AF-45E8-AD5A-1763D6FB8954}"/>
          </ac:spMkLst>
        </pc:spChg>
        <pc:cxnChg chg="add mod">
          <ac:chgData name="Diana Marcela Herran Luna" userId="3ecfb107-a4ff-4e48-9627-17417d84bbc2" providerId="ADAL" clId="{39B0DA3E-41CA-4952-8B9E-C62F8D96DDDB}" dt="2021-12-20T01:29:38.487" v="1086" actId="1076"/>
          <ac:cxnSpMkLst>
            <pc:docMk/>
            <pc:sldMk cId="1793902696" sldId="269"/>
            <ac:cxnSpMk id="11" creationId="{0173217B-B125-48B7-9043-D1D089B34309}"/>
          </ac:cxnSpMkLst>
        </pc:cxnChg>
      </pc:sldChg>
      <pc:sldChg chg="addSp delSp modSp add mod">
        <pc:chgData name="Diana Marcela Herran Luna" userId="3ecfb107-a4ff-4e48-9627-17417d84bbc2" providerId="ADAL" clId="{39B0DA3E-41CA-4952-8B9E-C62F8D96DDDB}" dt="2021-12-20T04:15:10.871" v="3894" actId="1076"/>
        <pc:sldMkLst>
          <pc:docMk/>
          <pc:sldMk cId="2395611902" sldId="270"/>
        </pc:sldMkLst>
        <pc:spChg chg="mod">
          <ac:chgData name="Diana Marcela Herran Luna" userId="3ecfb107-a4ff-4e48-9627-17417d84bbc2" providerId="ADAL" clId="{39B0DA3E-41CA-4952-8B9E-C62F8D96DDDB}" dt="2021-12-20T04:00:04.238" v="3312" actId="1036"/>
          <ac:spMkLst>
            <pc:docMk/>
            <pc:sldMk cId="2395611902" sldId="270"/>
            <ac:spMk id="4" creationId="{E3F5A8D1-8879-45E3-B5EB-BA625252D261}"/>
          </ac:spMkLst>
        </pc:spChg>
        <pc:spChg chg="add del">
          <ac:chgData name="Diana Marcela Herran Luna" userId="3ecfb107-a4ff-4e48-9627-17417d84bbc2" providerId="ADAL" clId="{39B0DA3E-41CA-4952-8B9E-C62F8D96DDDB}" dt="2021-12-20T02:35:25.712" v="1514" actId="22"/>
          <ac:spMkLst>
            <pc:docMk/>
            <pc:sldMk cId="2395611902" sldId="270"/>
            <ac:spMk id="6" creationId="{63B99777-0697-4B42-ADB7-E6E5A82AFCC1}"/>
          </ac:spMkLst>
        </pc:spChg>
        <pc:spChg chg="add mod">
          <ac:chgData name="Diana Marcela Herran Luna" userId="3ecfb107-a4ff-4e48-9627-17417d84bbc2" providerId="ADAL" clId="{39B0DA3E-41CA-4952-8B9E-C62F8D96DDDB}" dt="2021-12-20T04:13:53.445" v="3861" actId="20577"/>
          <ac:spMkLst>
            <pc:docMk/>
            <pc:sldMk cId="2395611902" sldId="270"/>
            <ac:spMk id="7" creationId="{A886216E-C85D-43B8-BDB8-7E05625622D5}"/>
          </ac:spMkLst>
        </pc:spChg>
        <pc:spChg chg="del mod">
          <ac:chgData name="Diana Marcela Herran Luna" userId="3ecfb107-a4ff-4e48-9627-17417d84bbc2" providerId="ADAL" clId="{39B0DA3E-41CA-4952-8B9E-C62F8D96DDDB}" dt="2021-12-20T02:35:22.668" v="1512" actId="478"/>
          <ac:spMkLst>
            <pc:docMk/>
            <pc:sldMk cId="2395611902" sldId="270"/>
            <ac:spMk id="8" creationId="{59FEC28A-F54B-4E08-AE8B-76AC9000F0A8}"/>
          </ac:spMkLst>
        </pc:spChg>
        <pc:spChg chg="add del mod">
          <ac:chgData name="Diana Marcela Herran Luna" userId="3ecfb107-a4ff-4e48-9627-17417d84bbc2" providerId="ADAL" clId="{39B0DA3E-41CA-4952-8B9E-C62F8D96DDDB}" dt="2021-12-20T03:18:06.430" v="2421" actId="22"/>
          <ac:spMkLst>
            <pc:docMk/>
            <pc:sldMk cId="2395611902" sldId="270"/>
            <ac:spMk id="16" creationId="{55924B0C-0F95-4943-81AD-26EEDB39D6FA}"/>
          </ac:spMkLst>
        </pc:spChg>
        <pc:spChg chg="add del mod">
          <ac:chgData name="Diana Marcela Herran Luna" userId="3ecfb107-a4ff-4e48-9627-17417d84bbc2" providerId="ADAL" clId="{39B0DA3E-41CA-4952-8B9E-C62F8D96DDDB}" dt="2021-12-20T03:36:39.453" v="2721" actId="478"/>
          <ac:spMkLst>
            <pc:docMk/>
            <pc:sldMk cId="2395611902" sldId="270"/>
            <ac:spMk id="17" creationId="{198D32E8-2C47-4053-98AD-08337DBB3D8E}"/>
          </ac:spMkLst>
        </pc:spChg>
        <pc:spChg chg="add mod">
          <ac:chgData name="Diana Marcela Herran Luna" userId="3ecfb107-a4ff-4e48-9627-17417d84bbc2" providerId="ADAL" clId="{39B0DA3E-41CA-4952-8B9E-C62F8D96DDDB}" dt="2021-12-20T04:15:10.871" v="3894" actId="1076"/>
          <ac:spMkLst>
            <pc:docMk/>
            <pc:sldMk cId="2395611902" sldId="270"/>
            <ac:spMk id="19" creationId="{3B371E45-0A2C-4EF4-AA90-D9978B9DBFAF}"/>
          </ac:spMkLst>
        </pc:spChg>
        <pc:picChg chg="add del mod">
          <ac:chgData name="Diana Marcela Herran Luna" userId="3ecfb107-a4ff-4e48-9627-17417d84bbc2" providerId="ADAL" clId="{39B0DA3E-41CA-4952-8B9E-C62F8D96DDDB}" dt="2021-12-20T01:52:52.457" v="1463" actId="478"/>
          <ac:picMkLst>
            <pc:docMk/>
            <pc:sldMk cId="2395611902" sldId="270"/>
            <ac:picMk id="5" creationId="{36D70E84-DD21-4B38-A7CA-4693D62C22FB}"/>
          </ac:picMkLst>
        </pc:picChg>
        <pc:picChg chg="add del mod modCrop">
          <ac:chgData name="Diana Marcela Herran Luna" userId="3ecfb107-a4ff-4e48-9627-17417d84bbc2" providerId="ADAL" clId="{39B0DA3E-41CA-4952-8B9E-C62F8D96DDDB}" dt="2021-12-20T02:52:40.838" v="1905" actId="478"/>
          <ac:picMkLst>
            <pc:docMk/>
            <pc:sldMk cId="2395611902" sldId="270"/>
            <ac:picMk id="9" creationId="{14F7D71A-C608-4B3E-9BE8-147362CF621C}"/>
          </ac:picMkLst>
        </pc:picChg>
        <pc:picChg chg="add del mod">
          <ac:chgData name="Diana Marcela Herran Luna" userId="3ecfb107-a4ff-4e48-9627-17417d84bbc2" providerId="ADAL" clId="{39B0DA3E-41CA-4952-8B9E-C62F8D96DDDB}" dt="2021-12-20T02:52:27.040" v="1901" actId="478"/>
          <ac:picMkLst>
            <pc:docMk/>
            <pc:sldMk cId="2395611902" sldId="270"/>
            <ac:picMk id="10" creationId="{4871FD53-118B-47EA-AE1B-8921DE4441AA}"/>
          </ac:picMkLst>
        </pc:picChg>
        <pc:picChg chg="add del mod modCrop">
          <ac:chgData name="Diana Marcela Herran Luna" userId="3ecfb107-a4ff-4e48-9627-17417d84bbc2" providerId="ADAL" clId="{39B0DA3E-41CA-4952-8B9E-C62F8D96DDDB}" dt="2021-12-20T03:18:10.643" v="2424" actId="478"/>
          <ac:picMkLst>
            <pc:docMk/>
            <pc:sldMk cId="2395611902" sldId="270"/>
            <ac:picMk id="12" creationId="{C010BBF8-7F13-4B40-8F58-5D468F5E0C2D}"/>
          </ac:picMkLst>
        </pc:picChg>
        <pc:picChg chg="add del mod">
          <ac:chgData name="Diana Marcela Herran Luna" userId="3ecfb107-a4ff-4e48-9627-17417d84bbc2" providerId="ADAL" clId="{39B0DA3E-41CA-4952-8B9E-C62F8D96DDDB}" dt="2021-12-20T02:59:58.026" v="2156" actId="478"/>
          <ac:picMkLst>
            <pc:docMk/>
            <pc:sldMk cId="2395611902" sldId="270"/>
            <ac:picMk id="13" creationId="{A7AD30A9-E34E-42AA-896B-F0832011C2BD}"/>
          </ac:picMkLst>
        </pc:picChg>
        <pc:picChg chg="add del mod">
          <ac:chgData name="Diana Marcela Herran Luna" userId="3ecfb107-a4ff-4e48-9627-17417d84bbc2" providerId="ADAL" clId="{39B0DA3E-41CA-4952-8B9E-C62F8D96DDDB}" dt="2021-12-20T03:30:17.172" v="2700" actId="21"/>
          <ac:picMkLst>
            <pc:docMk/>
            <pc:sldMk cId="2395611902" sldId="270"/>
            <ac:picMk id="14" creationId="{C44AB5F1-2D4C-42CA-A5DF-A77E72E796A3}"/>
          </ac:picMkLst>
        </pc:picChg>
        <pc:picChg chg="add mod">
          <ac:chgData name="Diana Marcela Herran Luna" userId="3ecfb107-a4ff-4e48-9627-17417d84bbc2" providerId="ADAL" clId="{39B0DA3E-41CA-4952-8B9E-C62F8D96DDDB}" dt="2021-12-20T03:36:53.923" v="2722" actId="1440"/>
          <ac:picMkLst>
            <pc:docMk/>
            <pc:sldMk cId="2395611902" sldId="270"/>
            <ac:picMk id="18" creationId="{F187F9F8-90BE-4474-BD56-0833D24FD9D8}"/>
          </ac:picMkLst>
        </pc:picChg>
      </pc:sldChg>
      <pc:sldChg chg="addSp delSp modSp add mod">
        <pc:chgData name="Diana Marcela Herran Luna" userId="3ecfb107-a4ff-4e48-9627-17417d84bbc2" providerId="ADAL" clId="{39B0DA3E-41CA-4952-8B9E-C62F8D96DDDB}" dt="2021-12-20T10:40:37.142" v="6022" actId="20577"/>
        <pc:sldMkLst>
          <pc:docMk/>
          <pc:sldMk cId="2761937703" sldId="271"/>
        </pc:sldMkLst>
        <pc:spChg chg="del">
          <ac:chgData name="Diana Marcela Herran Luna" userId="3ecfb107-a4ff-4e48-9627-17417d84bbc2" providerId="ADAL" clId="{39B0DA3E-41CA-4952-8B9E-C62F8D96DDDB}" dt="2021-12-20T04:18:37.072" v="3998" actId="478"/>
          <ac:spMkLst>
            <pc:docMk/>
            <pc:sldMk cId="2761937703" sldId="271"/>
            <ac:spMk id="4" creationId="{E3F5A8D1-8879-45E3-B5EB-BA625252D261}"/>
          </ac:spMkLst>
        </pc:spChg>
        <pc:spChg chg="add mod">
          <ac:chgData name="Diana Marcela Herran Luna" userId="3ecfb107-a4ff-4e48-9627-17417d84bbc2" providerId="ADAL" clId="{39B0DA3E-41CA-4952-8B9E-C62F8D96DDDB}" dt="2021-12-20T09:40:20.598" v="4473" actId="6549"/>
          <ac:spMkLst>
            <pc:docMk/>
            <pc:sldMk cId="2761937703" sldId="271"/>
            <ac:spMk id="6" creationId="{64280C62-81FB-4D32-9518-C7833D7EDF36}"/>
          </ac:spMkLst>
        </pc:spChg>
        <pc:spChg chg="add mod">
          <ac:chgData name="Diana Marcela Herran Luna" userId="3ecfb107-a4ff-4e48-9627-17417d84bbc2" providerId="ADAL" clId="{39B0DA3E-41CA-4952-8B9E-C62F8D96DDDB}" dt="2021-12-20T10:40:37.142" v="6022" actId="20577"/>
          <ac:spMkLst>
            <pc:docMk/>
            <pc:sldMk cId="2761937703" sldId="271"/>
            <ac:spMk id="7" creationId="{5AC693D9-095D-4A4D-9F14-5E5A31835A0A}"/>
          </ac:spMkLst>
        </pc:spChg>
        <pc:spChg chg="del">
          <ac:chgData name="Diana Marcela Herran Luna" userId="3ecfb107-a4ff-4e48-9627-17417d84bbc2" providerId="ADAL" clId="{39B0DA3E-41CA-4952-8B9E-C62F8D96DDDB}" dt="2021-12-20T04:18:34.036" v="3997" actId="478"/>
          <ac:spMkLst>
            <pc:docMk/>
            <pc:sldMk cId="2761937703" sldId="271"/>
            <ac:spMk id="8" creationId="{59FEC28A-F54B-4E08-AE8B-76AC9000F0A8}"/>
          </ac:spMkLst>
        </pc:spChg>
        <pc:spChg chg="add mod">
          <ac:chgData name="Diana Marcela Herran Luna" userId="3ecfb107-a4ff-4e48-9627-17417d84bbc2" providerId="ADAL" clId="{39B0DA3E-41CA-4952-8B9E-C62F8D96DDDB}" dt="2021-12-20T09:32:39.457" v="4315" actId="1076"/>
          <ac:spMkLst>
            <pc:docMk/>
            <pc:sldMk cId="2761937703" sldId="271"/>
            <ac:spMk id="9" creationId="{CEC414B8-D758-489F-9C82-7ACB96B5084B}"/>
          </ac:spMkLst>
        </pc:spChg>
        <pc:picChg chg="add del mod modCrop">
          <ac:chgData name="Diana Marcela Herran Luna" userId="3ecfb107-a4ff-4e48-9627-17417d84bbc2" providerId="ADAL" clId="{39B0DA3E-41CA-4952-8B9E-C62F8D96DDDB}" dt="2021-12-20T09:23:49.392" v="4134" actId="478"/>
          <ac:picMkLst>
            <pc:docMk/>
            <pc:sldMk cId="2761937703" sldId="271"/>
            <ac:picMk id="3" creationId="{BD1A3AE3-C7F4-4827-91C3-C75659F52630}"/>
          </ac:picMkLst>
        </pc:picChg>
        <pc:picChg chg="del mod">
          <ac:chgData name="Diana Marcela Herran Luna" userId="3ecfb107-a4ff-4e48-9627-17417d84bbc2" providerId="ADAL" clId="{39B0DA3E-41CA-4952-8B9E-C62F8D96DDDB}" dt="2021-12-20T03:04:54.590" v="2294" actId="21"/>
          <ac:picMkLst>
            <pc:docMk/>
            <pc:sldMk cId="2761937703" sldId="271"/>
            <ac:picMk id="5" creationId="{36D70E84-DD21-4B38-A7CA-4693D62C22FB}"/>
          </ac:picMkLst>
        </pc:picChg>
        <pc:picChg chg="add del mod modCrop">
          <ac:chgData name="Diana Marcela Herran Luna" userId="3ecfb107-a4ff-4e48-9627-17417d84bbc2" providerId="ADAL" clId="{39B0DA3E-41CA-4952-8B9E-C62F8D96DDDB}" dt="2021-12-20T09:24:59.457" v="4150" actId="478"/>
          <ac:picMkLst>
            <pc:docMk/>
            <pc:sldMk cId="2761937703" sldId="271"/>
            <ac:picMk id="11" creationId="{0EA3C2F8-0440-42B5-B7C6-29CA8A8C936B}"/>
          </ac:picMkLst>
        </pc:picChg>
        <pc:picChg chg="add mod modCrop">
          <ac:chgData name="Diana Marcela Herran Luna" userId="3ecfb107-a4ff-4e48-9627-17417d84bbc2" providerId="ADAL" clId="{39B0DA3E-41CA-4952-8B9E-C62F8D96DDDB}" dt="2021-12-20T09:32:35.498" v="4314" actId="14100"/>
          <ac:picMkLst>
            <pc:docMk/>
            <pc:sldMk cId="2761937703" sldId="271"/>
            <ac:picMk id="13" creationId="{15F1381D-FB30-4B25-B487-1C625AC77A3B}"/>
          </ac:picMkLst>
        </pc:picChg>
      </pc:sldChg>
      <pc:sldChg chg="addSp delSp modSp add mod">
        <pc:chgData name="Diana Marcela Herran Luna" userId="3ecfb107-a4ff-4e48-9627-17417d84bbc2" providerId="ADAL" clId="{39B0DA3E-41CA-4952-8B9E-C62F8D96DDDB}" dt="2021-12-20T04:15:32.486" v="3909" actId="20577"/>
        <pc:sldMkLst>
          <pc:docMk/>
          <pc:sldMk cId="4006367892" sldId="272"/>
        </pc:sldMkLst>
        <pc:spChg chg="del">
          <ac:chgData name="Diana Marcela Herran Luna" userId="3ecfb107-a4ff-4e48-9627-17417d84bbc2" providerId="ADAL" clId="{39B0DA3E-41CA-4952-8B9E-C62F8D96DDDB}" dt="2021-12-20T03:06:47.474" v="2321" actId="478"/>
          <ac:spMkLst>
            <pc:docMk/>
            <pc:sldMk cId="4006367892" sldId="272"/>
            <ac:spMk id="4" creationId="{E3F5A8D1-8879-45E3-B5EB-BA625252D261}"/>
          </ac:spMkLst>
        </pc:spChg>
        <pc:spChg chg="add mod">
          <ac:chgData name="Diana Marcela Herran Luna" userId="3ecfb107-a4ff-4e48-9627-17417d84bbc2" providerId="ADAL" clId="{39B0DA3E-41CA-4952-8B9E-C62F8D96DDDB}" dt="2021-12-20T03:59:45.915" v="3305" actId="1036"/>
          <ac:spMkLst>
            <pc:docMk/>
            <pc:sldMk cId="4006367892" sldId="272"/>
            <ac:spMk id="6" creationId="{4C7C78C2-85F0-4180-80F2-2A70C0B0F31E}"/>
          </ac:spMkLst>
        </pc:spChg>
        <pc:spChg chg="del">
          <ac:chgData name="Diana Marcela Herran Luna" userId="3ecfb107-a4ff-4e48-9627-17417d84bbc2" providerId="ADAL" clId="{39B0DA3E-41CA-4952-8B9E-C62F8D96DDDB}" dt="2021-12-20T03:06:45.672" v="2320" actId="478"/>
          <ac:spMkLst>
            <pc:docMk/>
            <pc:sldMk cId="4006367892" sldId="272"/>
            <ac:spMk id="7" creationId="{A886216E-C85D-43B8-BDB8-7E05625622D5}"/>
          </ac:spMkLst>
        </pc:spChg>
        <pc:spChg chg="add del mod">
          <ac:chgData name="Diana Marcela Herran Luna" userId="3ecfb107-a4ff-4e48-9627-17417d84bbc2" providerId="ADAL" clId="{39B0DA3E-41CA-4952-8B9E-C62F8D96DDDB}" dt="2021-12-20T03:16:52.886" v="2409"/>
          <ac:spMkLst>
            <pc:docMk/>
            <pc:sldMk cId="4006367892" sldId="272"/>
            <ac:spMk id="8" creationId="{352DE886-3955-4C1F-AE4A-BF345A10A75B}"/>
          </ac:spMkLst>
        </pc:spChg>
        <pc:spChg chg="add del mod">
          <ac:chgData name="Diana Marcela Herran Luna" userId="3ecfb107-a4ff-4e48-9627-17417d84bbc2" providerId="ADAL" clId="{39B0DA3E-41CA-4952-8B9E-C62F8D96DDDB}" dt="2021-12-20T03:36:58.562" v="2723" actId="478"/>
          <ac:spMkLst>
            <pc:docMk/>
            <pc:sldMk cId="4006367892" sldId="272"/>
            <ac:spMk id="12" creationId="{91F0A69F-87B9-44CC-9583-1038E8514514}"/>
          </ac:spMkLst>
        </pc:spChg>
        <pc:spChg chg="add mod">
          <ac:chgData name="Diana Marcela Herran Luna" userId="3ecfb107-a4ff-4e48-9627-17417d84bbc2" providerId="ADAL" clId="{39B0DA3E-41CA-4952-8B9E-C62F8D96DDDB}" dt="2021-12-20T03:59:45.915" v="3305" actId="1036"/>
          <ac:spMkLst>
            <pc:docMk/>
            <pc:sldMk cId="4006367892" sldId="272"/>
            <ac:spMk id="14" creationId="{369043AD-AFF4-4612-9594-B14CA797F041}"/>
          </ac:spMkLst>
        </pc:spChg>
        <pc:spChg chg="add mod">
          <ac:chgData name="Diana Marcela Herran Luna" userId="3ecfb107-a4ff-4e48-9627-17417d84bbc2" providerId="ADAL" clId="{39B0DA3E-41CA-4952-8B9E-C62F8D96DDDB}" dt="2021-12-20T04:15:29.039" v="3907" actId="1036"/>
          <ac:spMkLst>
            <pc:docMk/>
            <pc:sldMk cId="4006367892" sldId="272"/>
            <ac:spMk id="15" creationId="{0522FD76-EE1A-400D-9CAD-B40188EB2A32}"/>
          </ac:spMkLst>
        </pc:spChg>
        <pc:spChg chg="add mod">
          <ac:chgData name="Diana Marcela Herran Luna" userId="3ecfb107-a4ff-4e48-9627-17417d84bbc2" providerId="ADAL" clId="{39B0DA3E-41CA-4952-8B9E-C62F8D96DDDB}" dt="2021-12-20T04:15:32.486" v="3909" actId="20577"/>
          <ac:spMkLst>
            <pc:docMk/>
            <pc:sldMk cId="4006367892" sldId="272"/>
            <ac:spMk id="16" creationId="{0D7A9258-D791-4E9D-814A-2BF2E276FDBD}"/>
          </ac:spMkLst>
        </pc:spChg>
        <pc:picChg chg="add del mod modCrop">
          <ac:chgData name="Diana Marcela Herran Luna" userId="3ecfb107-a4ff-4e48-9627-17417d84bbc2" providerId="ADAL" clId="{39B0DA3E-41CA-4952-8B9E-C62F8D96DDDB}" dt="2021-12-20T03:38:08.270" v="2751" actId="21"/>
          <ac:picMkLst>
            <pc:docMk/>
            <pc:sldMk cId="4006367892" sldId="272"/>
            <ac:picMk id="5" creationId="{F5826B8D-751E-491E-BFC3-D9758C5E8B32}"/>
          </ac:picMkLst>
        </pc:picChg>
        <pc:picChg chg="del">
          <ac:chgData name="Diana Marcela Herran Luna" userId="3ecfb107-a4ff-4e48-9627-17417d84bbc2" providerId="ADAL" clId="{39B0DA3E-41CA-4952-8B9E-C62F8D96DDDB}" dt="2021-12-20T02:57:58.821" v="2147" actId="21"/>
          <ac:picMkLst>
            <pc:docMk/>
            <pc:sldMk cId="4006367892" sldId="272"/>
            <ac:picMk id="9" creationId="{14F7D71A-C608-4B3E-9BE8-147362CF621C}"/>
          </ac:picMkLst>
        </pc:picChg>
        <pc:picChg chg="add del mod modCrop">
          <ac:chgData name="Diana Marcela Herran Luna" userId="3ecfb107-a4ff-4e48-9627-17417d84bbc2" providerId="ADAL" clId="{39B0DA3E-41CA-4952-8B9E-C62F8D96DDDB}" dt="2021-12-20T03:32:12.492" v="2717" actId="21"/>
          <ac:picMkLst>
            <pc:docMk/>
            <pc:sldMk cId="4006367892" sldId="272"/>
            <ac:picMk id="11" creationId="{70FEB4A3-5BDE-4E5C-B02F-3ECB2738425E}"/>
          </ac:picMkLst>
        </pc:picChg>
        <pc:picChg chg="add mod">
          <ac:chgData name="Diana Marcela Herran Luna" userId="3ecfb107-a4ff-4e48-9627-17417d84bbc2" providerId="ADAL" clId="{39B0DA3E-41CA-4952-8B9E-C62F8D96DDDB}" dt="2021-12-20T03:59:45.915" v="3305" actId="1036"/>
          <ac:picMkLst>
            <pc:docMk/>
            <pc:sldMk cId="4006367892" sldId="272"/>
            <ac:picMk id="13" creationId="{1AD32559-B54D-4D94-8B54-9AB7C0A7902E}"/>
          </ac:picMkLst>
        </pc:picChg>
      </pc:sldChg>
      <pc:sldChg chg="addSp modSp add mod">
        <pc:chgData name="Diana Marcela Herran Luna" userId="3ecfb107-a4ff-4e48-9627-17417d84bbc2" providerId="ADAL" clId="{39B0DA3E-41CA-4952-8B9E-C62F8D96DDDB}" dt="2021-12-20T09:00:57.097" v="4050" actId="20577"/>
        <pc:sldMkLst>
          <pc:docMk/>
          <pc:sldMk cId="1088582447" sldId="273"/>
        </pc:sldMkLst>
        <pc:spChg chg="mod">
          <ac:chgData name="Diana Marcela Herran Luna" userId="3ecfb107-a4ff-4e48-9627-17417d84bbc2" providerId="ADAL" clId="{39B0DA3E-41CA-4952-8B9E-C62F8D96DDDB}" dt="2021-12-20T09:00:45.803" v="4048" actId="114"/>
          <ac:spMkLst>
            <pc:docMk/>
            <pc:sldMk cId="1088582447" sldId="273"/>
            <ac:spMk id="6" creationId="{4C7C78C2-85F0-4180-80F2-2A70C0B0F31E}"/>
          </ac:spMkLst>
        </pc:spChg>
        <pc:spChg chg="add mod">
          <ac:chgData name="Diana Marcela Herran Luna" userId="3ecfb107-a4ff-4e48-9627-17417d84bbc2" providerId="ADAL" clId="{39B0DA3E-41CA-4952-8B9E-C62F8D96DDDB}" dt="2021-12-20T09:00:57.097" v="4050" actId="20577"/>
          <ac:spMkLst>
            <pc:docMk/>
            <pc:sldMk cId="1088582447" sldId="273"/>
            <ac:spMk id="7" creationId="{2583F3DA-8850-41E9-9E65-81EDF426CD74}"/>
          </ac:spMkLst>
        </pc:spChg>
        <pc:spChg chg="add mod">
          <ac:chgData name="Diana Marcela Herran Luna" userId="3ecfb107-a4ff-4e48-9627-17417d84bbc2" providerId="ADAL" clId="{39B0DA3E-41CA-4952-8B9E-C62F8D96DDDB}" dt="2021-12-20T04:15:46.974" v="3914" actId="20577"/>
          <ac:spMkLst>
            <pc:docMk/>
            <pc:sldMk cId="1088582447" sldId="273"/>
            <ac:spMk id="8" creationId="{E09011AA-9EF7-40BF-A132-1C6EF2E06FAA}"/>
          </ac:spMkLst>
        </pc:spChg>
        <pc:spChg chg="add mod">
          <ac:chgData name="Diana Marcela Herran Luna" userId="3ecfb107-a4ff-4e48-9627-17417d84bbc2" providerId="ADAL" clId="{39B0DA3E-41CA-4952-8B9E-C62F8D96DDDB}" dt="2021-12-20T04:18:03.624" v="3996" actId="20577"/>
          <ac:spMkLst>
            <pc:docMk/>
            <pc:sldMk cId="1088582447" sldId="273"/>
            <ac:spMk id="9" creationId="{2F616F47-E1CB-470B-8983-A0C434C09E8B}"/>
          </ac:spMkLst>
        </pc:spChg>
        <pc:picChg chg="add mod modCrop">
          <ac:chgData name="Diana Marcela Herran Luna" userId="3ecfb107-a4ff-4e48-9627-17417d84bbc2" providerId="ADAL" clId="{39B0DA3E-41CA-4952-8B9E-C62F8D96DDDB}" dt="2021-12-20T04:17:45.746" v="3992" actId="1036"/>
          <ac:picMkLst>
            <pc:docMk/>
            <pc:sldMk cId="1088582447" sldId="273"/>
            <ac:picMk id="3" creationId="{BB3C1744-6E52-4B1A-9539-481B4D33399D}"/>
          </ac:picMkLst>
        </pc:picChg>
        <pc:picChg chg="mod">
          <ac:chgData name="Diana Marcela Herran Luna" userId="3ecfb107-a4ff-4e48-9627-17417d84bbc2" providerId="ADAL" clId="{39B0DA3E-41CA-4952-8B9E-C62F8D96DDDB}" dt="2021-12-20T04:13:09.760" v="3834" actId="1076"/>
          <ac:picMkLst>
            <pc:docMk/>
            <pc:sldMk cId="1088582447" sldId="273"/>
            <ac:picMk id="5" creationId="{F5826B8D-751E-491E-BFC3-D9758C5E8B32}"/>
          </ac:picMkLst>
        </pc:picChg>
      </pc:sldChg>
      <pc:sldChg chg="new del">
        <pc:chgData name="Diana Marcela Herran Luna" userId="3ecfb107-a4ff-4e48-9627-17417d84bbc2" providerId="ADAL" clId="{39B0DA3E-41CA-4952-8B9E-C62F8D96DDDB}" dt="2021-12-20T04:00:29.354" v="3313" actId="47"/>
        <pc:sldMkLst>
          <pc:docMk/>
          <pc:sldMk cId="156392222" sldId="274"/>
        </pc:sldMkLst>
      </pc:sldChg>
      <pc:sldChg chg="addSp modSp add mod ord">
        <pc:chgData name="Diana Marcela Herran Luna" userId="3ecfb107-a4ff-4e48-9627-17417d84bbc2" providerId="ADAL" clId="{39B0DA3E-41CA-4952-8B9E-C62F8D96DDDB}" dt="2021-12-20T10:27:04.535" v="5636" actId="20577"/>
        <pc:sldMkLst>
          <pc:docMk/>
          <pc:sldMk cId="3496284844" sldId="274"/>
        </pc:sldMkLst>
        <pc:spChg chg="add mod">
          <ac:chgData name="Diana Marcela Herran Luna" userId="3ecfb107-a4ff-4e48-9627-17417d84bbc2" providerId="ADAL" clId="{39B0DA3E-41CA-4952-8B9E-C62F8D96DDDB}" dt="2021-12-20T10:27:04.535" v="5636" actId="20577"/>
          <ac:spMkLst>
            <pc:docMk/>
            <pc:sldMk cId="3496284844" sldId="274"/>
            <ac:spMk id="4" creationId="{DB596A44-82F5-4BD7-AEE2-35AB78E8EAE9}"/>
          </ac:spMkLst>
        </pc:spChg>
        <pc:picChg chg="add mod modCrop">
          <ac:chgData name="Diana Marcela Herran Luna" userId="3ecfb107-a4ff-4e48-9627-17417d84bbc2" providerId="ADAL" clId="{39B0DA3E-41CA-4952-8B9E-C62F8D96DDDB}" dt="2021-12-20T09:38:07.441" v="4423" actId="1076"/>
          <ac:picMkLst>
            <pc:docMk/>
            <pc:sldMk cId="3496284844" sldId="274"/>
            <ac:picMk id="3" creationId="{B5EDF713-7A54-403C-B03A-3F46B1F7AAC9}"/>
          </ac:picMkLst>
        </pc:picChg>
      </pc:sldChg>
      <pc:sldChg chg="delSp modSp add del mod ord">
        <pc:chgData name="Diana Marcela Herran Luna" userId="3ecfb107-a4ff-4e48-9627-17417d84bbc2" providerId="ADAL" clId="{39B0DA3E-41CA-4952-8B9E-C62F8D96DDDB}" dt="2021-12-20T09:34:35.911" v="4324" actId="47"/>
        <pc:sldMkLst>
          <pc:docMk/>
          <pc:sldMk cId="2095014562" sldId="275"/>
        </pc:sldMkLst>
        <pc:spChg chg="del mod">
          <ac:chgData name="Diana Marcela Herran Luna" userId="3ecfb107-a4ff-4e48-9627-17417d84bbc2" providerId="ADAL" clId="{39B0DA3E-41CA-4952-8B9E-C62F8D96DDDB}" dt="2021-12-20T09:29:01.438" v="4195"/>
          <ac:spMkLst>
            <pc:docMk/>
            <pc:sldMk cId="2095014562" sldId="275"/>
            <ac:spMk id="7" creationId="{5AC693D9-095D-4A4D-9F14-5E5A31835A0A}"/>
          </ac:spMkLst>
        </pc:spChg>
      </pc:sldChg>
      <pc:sldChg chg="addSp delSp modSp add mod">
        <pc:chgData name="Diana Marcela Herran Luna" userId="3ecfb107-a4ff-4e48-9627-17417d84bbc2" providerId="ADAL" clId="{39B0DA3E-41CA-4952-8B9E-C62F8D96DDDB}" dt="2021-12-20T10:41:21.805" v="6068" actId="1037"/>
        <pc:sldMkLst>
          <pc:docMk/>
          <pc:sldMk cId="265721140" sldId="276"/>
        </pc:sldMkLst>
        <pc:spChg chg="del">
          <ac:chgData name="Diana Marcela Herran Luna" userId="3ecfb107-a4ff-4e48-9627-17417d84bbc2" providerId="ADAL" clId="{39B0DA3E-41CA-4952-8B9E-C62F8D96DDDB}" dt="2021-12-20T09:35:51.039" v="4381" actId="478"/>
          <ac:spMkLst>
            <pc:docMk/>
            <pc:sldMk cId="265721140" sldId="276"/>
            <ac:spMk id="6" creationId="{64280C62-81FB-4D32-9518-C7833D7EDF36}"/>
          </ac:spMkLst>
        </pc:spChg>
        <pc:spChg chg="del">
          <ac:chgData name="Diana Marcela Herran Luna" userId="3ecfb107-a4ff-4e48-9627-17417d84bbc2" providerId="ADAL" clId="{39B0DA3E-41CA-4952-8B9E-C62F8D96DDDB}" dt="2021-12-20T09:35:56.763" v="4382" actId="478"/>
          <ac:spMkLst>
            <pc:docMk/>
            <pc:sldMk cId="265721140" sldId="276"/>
            <ac:spMk id="7" creationId="{5AC693D9-095D-4A4D-9F14-5E5A31835A0A}"/>
          </ac:spMkLst>
        </pc:spChg>
        <pc:spChg chg="add mod">
          <ac:chgData name="Diana Marcela Herran Luna" userId="3ecfb107-a4ff-4e48-9627-17417d84bbc2" providerId="ADAL" clId="{39B0DA3E-41CA-4952-8B9E-C62F8D96DDDB}" dt="2021-12-20T10:27:10.106" v="5638" actId="20577"/>
          <ac:spMkLst>
            <pc:docMk/>
            <pc:sldMk cId="265721140" sldId="276"/>
            <ac:spMk id="8" creationId="{8C5E03CB-9939-42BD-B964-BC06E9C8358D}"/>
          </ac:spMkLst>
        </pc:spChg>
        <pc:spChg chg="del">
          <ac:chgData name="Diana Marcela Herran Luna" userId="3ecfb107-a4ff-4e48-9627-17417d84bbc2" providerId="ADAL" clId="{39B0DA3E-41CA-4952-8B9E-C62F8D96DDDB}" dt="2021-12-20T10:24:53.789" v="5614" actId="478"/>
          <ac:spMkLst>
            <pc:docMk/>
            <pc:sldMk cId="265721140" sldId="276"/>
            <ac:spMk id="9" creationId="{CEC414B8-D758-489F-9C82-7ACB96B5084B}"/>
          </ac:spMkLst>
        </pc:spChg>
        <pc:spChg chg="add mod">
          <ac:chgData name="Diana Marcela Herran Luna" userId="3ecfb107-a4ff-4e48-9627-17417d84bbc2" providerId="ADAL" clId="{39B0DA3E-41CA-4952-8B9E-C62F8D96DDDB}" dt="2021-12-20T10:36:38.459" v="5784" actId="1076"/>
          <ac:spMkLst>
            <pc:docMk/>
            <pc:sldMk cId="265721140" sldId="276"/>
            <ac:spMk id="10" creationId="{62F4D388-B9B2-4E60-A03C-E992B3680859}"/>
          </ac:spMkLst>
        </pc:spChg>
        <pc:spChg chg="add mod">
          <ac:chgData name="Diana Marcela Herran Luna" userId="3ecfb107-a4ff-4e48-9627-17417d84bbc2" providerId="ADAL" clId="{39B0DA3E-41CA-4952-8B9E-C62F8D96DDDB}" dt="2021-12-20T10:41:21.805" v="6068" actId="1037"/>
          <ac:spMkLst>
            <pc:docMk/>
            <pc:sldMk cId="265721140" sldId="276"/>
            <ac:spMk id="12" creationId="{8E34F5B6-8262-4BDB-BB83-8D117A93CDDD}"/>
          </ac:spMkLst>
        </pc:spChg>
        <pc:picChg chg="add mod modCrop">
          <ac:chgData name="Diana Marcela Herran Luna" userId="3ecfb107-a4ff-4e48-9627-17417d84bbc2" providerId="ADAL" clId="{39B0DA3E-41CA-4952-8B9E-C62F8D96DDDB}" dt="2021-12-20T10:41:15.256" v="6057" actId="1036"/>
          <ac:picMkLst>
            <pc:docMk/>
            <pc:sldMk cId="265721140" sldId="276"/>
            <ac:picMk id="3" creationId="{CB06AAE2-359A-4A00-9561-B2B8B7FB70DB}"/>
          </ac:picMkLst>
        </pc:picChg>
        <pc:picChg chg="del mod">
          <ac:chgData name="Diana Marcela Herran Luna" userId="3ecfb107-a4ff-4e48-9627-17417d84bbc2" providerId="ADAL" clId="{39B0DA3E-41CA-4952-8B9E-C62F8D96DDDB}" dt="2021-12-20T10:29:34.173" v="5717" actId="478"/>
          <ac:picMkLst>
            <pc:docMk/>
            <pc:sldMk cId="265721140" sldId="276"/>
            <ac:picMk id="11" creationId="{0EA3C2F8-0440-42B5-B7C6-29CA8A8C936B}"/>
          </ac:picMkLst>
        </pc:picChg>
      </pc:sldChg>
      <pc:sldChg chg="addSp delSp modSp add del mod ord">
        <pc:chgData name="Diana Marcela Herran Luna" userId="3ecfb107-a4ff-4e48-9627-17417d84bbc2" providerId="ADAL" clId="{39B0DA3E-41CA-4952-8B9E-C62F8D96DDDB}" dt="2021-12-20T10:27:14.625" v="5639" actId="47"/>
        <pc:sldMkLst>
          <pc:docMk/>
          <pc:sldMk cId="3171160776" sldId="277"/>
        </pc:sldMkLst>
        <pc:spChg chg="del mod">
          <ac:chgData name="Diana Marcela Herran Luna" userId="3ecfb107-a4ff-4e48-9627-17417d84bbc2" providerId="ADAL" clId="{39B0DA3E-41CA-4952-8B9E-C62F8D96DDDB}" dt="2021-12-20T10:26:12.009" v="5625" actId="21"/>
          <ac:spMkLst>
            <pc:docMk/>
            <pc:sldMk cId="3171160776" sldId="277"/>
            <ac:spMk id="6" creationId="{64280C62-81FB-4D32-9518-C7833D7EDF36}"/>
          </ac:spMkLst>
        </pc:spChg>
        <pc:spChg chg="del">
          <ac:chgData name="Diana Marcela Herran Luna" userId="3ecfb107-a4ff-4e48-9627-17417d84bbc2" providerId="ADAL" clId="{39B0DA3E-41CA-4952-8B9E-C62F8D96DDDB}" dt="2021-12-20T09:39:01.917" v="4428" actId="478"/>
          <ac:spMkLst>
            <pc:docMk/>
            <pc:sldMk cId="3171160776" sldId="277"/>
            <ac:spMk id="7" creationId="{5AC693D9-095D-4A4D-9F14-5E5A31835A0A}"/>
          </ac:spMkLst>
        </pc:spChg>
        <pc:spChg chg="add del mod">
          <ac:chgData name="Diana Marcela Herran Luna" userId="3ecfb107-a4ff-4e48-9627-17417d84bbc2" providerId="ADAL" clId="{39B0DA3E-41CA-4952-8B9E-C62F8D96DDDB}" dt="2021-12-20T10:26:12.009" v="5625" actId="21"/>
          <ac:spMkLst>
            <pc:docMk/>
            <pc:sldMk cId="3171160776" sldId="277"/>
            <ac:spMk id="8" creationId="{3767A9C1-7D86-4794-A9BC-749449556AA6}"/>
          </ac:spMkLst>
        </pc:spChg>
        <pc:spChg chg="add mod">
          <ac:chgData name="Diana Marcela Herran Luna" userId="3ecfb107-a4ff-4e48-9627-17417d84bbc2" providerId="ADAL" clId="{39B0DA3E-41CA-4952-8B9E-C62F8D96DDDB}" dt="2021-12-20T09:39:30.801" v="4433" actId="21"/>
          <ac:spMkLst>
            <pc:docMk/>
            <pc:sldMk cId="3171160776" sldId="277"/>
            <ac:spMk id="10" creationId="{A9413447-89FA-4DFC-A59A-2ACEB5E4020C}"/>
          </ac:spMkLst>
        </pc:spChg>
        <pc:picChg chg="del">
          <ac:chgData name="Diana Marcela Herran Luna" userId="3ecfb107-a4ff-4e48-9627-17417d84bbc2" providerId="ADAL" clId="{39B0DA3E-41CA-4952-8B9E-C62F8D96DDDB}" dt="2021-12-20T09:39:05.341" v="4430" actId="478"/>
          <ac:picMkLst>
            <pc:docMk/>
            <pc:sldMk cId="3171160776" sldId="277"/>
            <ac:picMk id="13" creationId="{15F1381D-FB30-4B25-B487-1C625AC77A3B}"/>
          </ac:picMkLst>
        </pc:picChg>
      </pc:sldChg>
      <pc:sldChg chg="addSp delSp modSp add mod ord">
        <pc:chgData name="Diana Marcela Herran Luna" userId="3ecfb107-a4ff-4e48-9627-17417d84bbc2" providerId="ADAL" clId="{39B0DA3E-41CA-4952-8B9E-C62F8D96DDDB}" dt="2021-12-20T10:27:30.266" v="5647" actId="20577"/>
        <pc:sldMkLst>
          <pc:docMk/>
          <pc:sldMk cId="288444907" sldId="278"/>
        </pc:sldMkLst>
        <pc:spChg chg="mod">
          <ac:chgData name="Diana Marcela Herran Luna" userId="3ecfb107-a4ff-4e48-9627-17417d84bbc2" providerId="ADAL" clId="{39B0DA3E-41CA-4952-8B9E-C62F8D96DDDB}" dt="2021-12-20T10:02:41.974" v="5132" actId="1076"/>
          <ac:spMkLst>
            <pc:docMk/>
            <pc:sldMk cId="288444907" sldId="278"/>
            <ac:spMk id="6" creationId="{64280C62-81FB-4D32-9518-C7833D7EDF36}"/>
          </ac:spMkLst>
        </pc:spChg>
        <pc:spChg chg="mod">
          <ac:chgData name="Diana Marcela Herran Luna" userId="3ecfb107-a4ff-4e48-9627-17417d84bbc2" providerId="ADAL" clId="{39B0DA3E-41CA-4952-8B9E-C62F8D96DDDB}" dt="2021-12-20T10:27:18.640" v="5641" actId="20577"/>
          <ac:spMkLst>
            <pc:docMk/>
            <pc:sldMk cId="288444907" sldId="278"/>
            <ac:spMk id="8" creationId="{3767A9C1-7D86-4794-A9BC-749449556AA6}"/>
          </ac:spMkLst>
        </pc:spChg>
        <pc:spChg chg="del">
          <ac:chgData name="Diana Marcela Herran Luna" userId="3ecfb107-a4ff-4e48-9627-17417d84bbc2" providerId="ADAL" clId="{39B0DA3E-41CA-4952-8B9E-C62F8D96DDDB}" dt="2021-12-20T09:47:24.524" v="4561" actId="478"/>
          <ac:spMkLst>
            <pc:docMk/>
            <pc:sldMk cId="288444907" sldId="278"/>
            <ac:spMk id="9" creationId="{CEC414B8-D758-489F-9C82-7ACB96B5084B}"/>
          </ac:spMkLst>
        </pc:spChg>
        <pc:spChg chg="del">
          <ac:chgData name="Diana Marcela Herran Luna" userId="3ecfb107-a4ff-4e48-9627-17417d84bbc2" providerId="ADAL" clId="{39B0DA3E-41CA-4952-8B9E-C62F8D96DDDB}" dt="2021-12-20T09:56:25.375" v="4867" actId="478"/>
          <ac:spMkLst>
            <pc:docMk/>
            <pc:sldMk cId="288444907" sldId="278"/>
            <ac:spMk id="10" creationId="{A9413447-89FA-4DFC-A59A-2ACEB5E4020C}"/>
          </ac:spMkLst>
        </pc:spChg>
        <pc:spChg chg="add mod">
          <ac:chgData name="Diana Marcela Herran Luna" userId="3ecfb107-a4ff-4e48-9627-17417d84bbc2" providerId="ADAL" clId="{39B0DA3E-41CA-4952-8B9E-C62F8D96DDDB}" dt="2021-12-20T10:27:30.266" v="5647" actId="20577"/>
          <ac:spMkLst>
            <pc:docMk/>
            <pc:sldMk cId="288444907" sldId="278"/>
            <ac:spMk id="11" creationId="{58E417D2-012D-420D-BB87-AC8D03047108}"/>
          </ac:spMkLst>
        </pc:spChg>
        <pc:picChg chg="add mod modCrop">
          <ac:chgData name="Diana Marcela Herran Luna" userId="3ecfb107-a4ff-4e48-9627-17417d84bbc2" providerId="ADAL" clId="{39B0DA3E-41CA-4952-8B9E-C62F8D96DDDB}" dt="2021-12-20T09:59:28.630" v="4968" actId="1076"/>
          <ac:picMkLst>
            <pc:docMk/>
            <pc:sldMk cId="288444907" sldId="278"/>
            <ac:picMk id="3" creationId="{9C0938D9-D3EE-493E-B38E-CD7986B3F622}"/>
          </ac:picMkLst>
        </pc:picChg>
      </pc:sldChg>
      <pc:sldChg chg="addSp delSp modSp add mod ord">
        <pc:chgData name="Diana Marcela Herran Luna" userId="3ecfb107-a4ff-4e48-9627-17417d84bbc2" providerId="ADAL" clId="{39B0DA3E-41CA-4952-8B9E-C62F8D96DDDB}" dt="2021-12-20T10:27:40.139" v="5651" actId="20577"/>
        <pc:sldMkLst>
          <pc:docMk/>
          <pc:sldMk cId="183424816" sldId="279"/>
        </pc:sldMkLst>
        <pc:spChg chg="del">
          <ac:chgData name="Diana Marcela Herran Luna" userId="3ecfb107-a4ff-4e48-9627-17417d84bbc2" providerId="ADAL" clId="{39B0DA3E-41CA-4952-8B9E-C62F8D96DDDB}" dt="2021-12-20T10:03:37.986" v="5160" actId="478"/>
          <ac:spMkLst>
            <pc:docMk/>
            <pc:sldMk cId="183424816" sldId="279"/>
            <ac:spMk id="6" creationId="{64280C62-81FB-4D32-9518-C7833D7EDF36}"/>
          </ac:spMkLst>
        </pc:spChg>
        <pc:spChg chg="mod">
          <ac:chgData name="Diana Marcela Herran Luna" userId="3ecfb107-a4ff-4e48-9627-17417d84bbc2" providerId="ADAL" clId="{39B0DA3E-41CA-4952-8B9E-C62F8D96DDDB}" dt="2021-12-20T10:18:55.142" v="5402" actId="20577"/>
          <ac:spMkLst>
            <pc:docMk/>
            <pc:sldMk cId="183424816" sldId="279"/>
            <ac:spMk id="8" creationId="{3767A9C1-7D86-4794-A9BC-749449556AA6}"/>
          </ac:spMkLst>
        </pc:spChg>
        <pc:spChg chg="add mod">
          <ac:chgData name="Diana Marcela Herran Luna" userId="3ecfb107-a4ff-4e48-9627-17417d84bbc2" providerId="ADAL" clId="{39B0DA3E-41CA-4952-8B9E-C62F8D96DDDB}" dt="2021-12-20T10:22:15.720" v="5600" actId="20577"/>
          <ac:spMkLst>
            <pc:docMk/>
            <pc:sldMk cId="183424816" sldId="279"/>
            <ac:spMk id="9" creationId="{9CF54B8B-7702-471E-A470-CEA39B54EFD0}"/>
          </ac:spMkLst>
        </pc:spChg>
        <pc:spChg chg="add mod">
          <ac:chgData name="Diana Marcela Herran Luna" userId="3ecfb107-a4ff-4e48-9627-17417d84bbc2" providerId="ADAL" clId="{39B0DA3E-41CA-4952-8B9E-C62F8D96DDDB}" dt="2021-12-20T10:27:40.139" v="5651" actId="20577"/>
          <ac:spMkLst>
            <pc:docMk/>
            <pc:sldMk cId="183424816" sldId="279"/>
            <ac:spMk id="11" creationId="{A79B26F3-FA34-4A28-8F62-8390C1223EE6}"/>
          </ac:spMkLst>
        </pc:spChg>
        <pc:picChg chg="add mod modCrop">
          <ac:chgData name="Diana Marcela Herran Luna" userId="3ecfb107-a4ff-4e48-9627-17417d84bbc2" providerId="ADAL" clId="{39B0DA3E-41CA-4952-8B9E-C62F8D96DDDB}" dt="2021-12-20T10:13:42.222" v="5219" actId="1076"/>
          <ac:picMkLst>
            <pc:docMk/>
            <pc:sldMk cId="183424816" sldId="279"/>
            <ac:picMk id="3" creationId="{02DFC80B-6558-4DF4-9C3D-E24D35DCC213}"/>
          </ac:picMkLst>
        </pc:picChg>
      </pc:sldChg>
      <pc:sldChg chg="addSp delSp modSp add del mod ord">
        <pc:chgData name="Diana Marcela Herran Luna" userId="3ecfb107-a4ff-4e48-9627-17417d84bbc2" providerId="ADAL" clId="{39B0DA3E-41CA-4952-8B9E-C62F8D96DDDB}" dt="2021-12-20T10:55:47.428" v="6567" actId="6549"/>
        <pc:sldMkLst>
          <pc:docMk/>
          <pc:sldMk cId="372957736" sldId="280"/>
        </pc:sldMkLst>
        <pc:spChg chg="del mod">
          <ac:chgData name="Diana Marcela Herran Luna" userId="3ecfb107-a4ff-4e48-9627-17417d84bbc2" providerId="ADAL" clId="{39B0DA3E-41CA-4952-8B9E-C62F8D96DDDB}" dt="2021-12-20T10:47:09.567" v="6120" actId="478"/>
          <ac:spMkLst>
            <pc:docMk/>
            <pc:sldMk cId="372957736" sldId="280"/>
            <ac:spMk id="6" creationId="{64280C62-81FB-4D32-9518-C7833D7EDF36}"/>
          </ac:spMkLst>
        </pc:spChg>
        <pc:spChg chg="add mod">
          <ac:chgData name="Diana Marcela Herran Luna" userId="3ecfb107-a4ff-4e48-9627-17417d84bbc2" providerId="ADAL" clId="{39B0DA3E-41CA-4952-8B9E-C62F8D96DDDB}" dt="2021-12-20T10:47:34.961" v="6127" actId="1076"/>
          <ac:spMkLst>
            <pc:docMk/>
            <pc:sldMk cId="372957736" sldId="280"/>
            <ac:spMk id="7" creationId="{B51F05EE-DAB7-4822-AD76-EF22A943CF08}"/>
          </ac:spMkLst>
        </pc:spChg>
        <pc:spChg chg="del">
          <ac:chgData name="Diana Marcela Herran Luna" userId="3ecfb107-a4ff-4e48-9627-17417d84bbc2" providerId="ADAL" clId="{39B0DA3E-41CA-4952-8B9E-C62F8D96DDDB}" dt="2021-12-20T10:46:52.519" v="6113" actId="478"/>
          <ac:spMkLst>
            <pc:docMk/>
            <pc:sldMk cId="372957736" sldId="280"/>
            <ac:spMk id="8" creationId="{3767A9C1-7D86-4794-A9BC-749449556AA6}"/>
          </ac:spMkLst>
        </pc:spChg>
        <pc:spChg chg="add mod">
          <ac:chgData name="Diana Marcela Herran Luna" userId="3ecfb107-a4ff-4e48-9627-17417d84bbc2" providerId="ADAL" clId="{39B0DA3E-41CA-4952-8B9E-C62F8D96DDDB}" dt="2021-12-20T10:55:47.428" v="6567" actId="6549"/>
          <ac:spMkLst>
            <pc:docMk/>
            <pc:sldMk cId="372957736" sldId="280"/>
            <ac:spMk id="9" creationId="{18D13B44-A700-475F-A8E4-1BA399C55CBC}"/>
          </ac:spMkLst>
        </pc:spChg>
        <pc:spChg chg="del">
          <ac:chgData name="Diana Marcela Herran Luna" userId="3ecfb107-a4ff-4e48-9627-17417d84bbc2" providerId="ADAL" clId="{39B0DA3E-41CA-4952-8B9E-C62F8D96DDDB}" dt="2021-12-20T10:52:37.585" v="6522" actId="478"/>
          <ac:spMkLst>
            <pc:docMk/>
            <pc:sldMk cId="372957736" sldId="280"/>
            <ac:spMk id="11" creationId="{58E417D2-012D-420D-BB87-AC8D03047108}"/>
          </ac:spMkLst>
        </pc:spChg>
        <pc:picChg chg="del">
          <ac:chgData name="Diana Marcela Herran Luna" userId="3ecfb107-a4ff-4e48-9627-17417d84bbc2" providerId="ADAL" clId="{39B0DA3E-41CA-4952-8B9E-C62F8D96DDDB}" dt="2021-12-20T10:46:53.495" v="6114" actId="478"/>
          <ac:picMkLst>
            <pc:docMk/>
            <pc:sldMk cId="372957736" sldId="280"/>
            <ac:picMk id="3" creationId="{9C0938D9-D3EE-493E-B38E-CD7986B3F622}"/>
          </ac:picMkLst>
        </pc:picChg>
        <pc:picChg chg="add del mod modCrop">
          <ac:chgData name="Diana Marcela Herran Luna" userId="3ecfb107-a4ff-4e48-9627-17417d84bbc2" providerId="ADAL" clId="{39B0DA3E-41CA-4952-8B9E-C62F8D96DDDB}" dt="2021-12-20T10:54:16.018" v="6530" actId="478"/>
          <ac:picMkLst>
            <pc:docMk/>
            <pc:sldMk cId="372957736" sldId="280"/>
            <ac:picMk id="4" creationId="{E4663CB2-E330-49BD-B10C-A557C7AE2A5C}"/>
          </ac:picMkLst>
        </pc:picChg>
        <pc:picChg chg="add mod modCrop">
          <ac:chgData name="Diana Marcela Herran Luna" userId="3ecfb107-a4ff-4e48-9627-17417d84bbc2" providerId="ADAL" clId="{39B0DA3E-41CA-4952-8B9E-C62F8D96DDDB}" dt="2021-12-20T10:55:16.232" v="6535" actId="1076"/>
          <ac:picMkLst>
            <pc:docMk/>
            <pc:sldMk cId="372957736" sldId="280"/>
            <ac:picMk id="10" creationId="{CA57FF15-73DF-4EF6-AD74-EBF47BB607B0}"/>
          </ac:picMkLst>
        </pc:picChg>
      </pc:sldChg>
      <pc:sldChg chg="new del">
        <pc:chgData name="Diana Marcela Herran Luna" userId="3ecfb107-a4ff-4e48-9627-17417d84bbc2" providerId="ADAL" clId="{39B0DA3E-41CA-4952-8B9E-C62F8D96DDDB}" dt="2021-12-20T10:42:58.568" v="6109" actId="680"/>
        <pc:sldMkLst>
          <pc:docMk/>
          <pc:sldMk cId="3234455862" sldId="280"/>
        </pc:sldMkLst>
      </pc:sldChg>
      <pc:sldChg chg="modSp add mod">
        <pc:chgData name="Diana Marcela Herran Luna" userId="3ecfb107-a4ff-4e48-9627-17417d84bbc2" providerId="ADAL" clId="{39B0DA3E-41CA-4952-8B9E-C62F8D96DDDB}" dt="2021-12-20T12:02:28.758" v="8031" actId="20577"/>
        <pc:sldMkLst>
          <pc:docMk/>
          <pc:sldMk cId="1327997822" sldId="281"/>
        </pc:sldMkLst>
        <pc:spChg chg="mod">
          <ac:chgData name="Diana Marcela Herran Luna" userId="3ecfb107-a4ff-4e48-9627-17417d84bbc2" providerId="ADAL" clId="{39B0DA3E-41CA-4952-8B9E-C62F8D96DDDB}" dt="2021-12-20T10:53:04.287" v="6527" actId="20577"/>
          <ac:spMkLst>
            <pc:docMk/>
            <pc:sldMk cId="1327997822" sldId="281"/>
            <ac:spMk id="7" creationId="{B51F05EE-DAB7-4822-AD76-EF22A943CF08}"/>
          </ac:spMkLst>
        </pc:spChg>
        <pc:spChg chg="mod">
          <ac:chgData name="Diana Marcela Herran Luna" userId="3ecfb107-a4ff-4e48-9627-17417d84bbc2" providerId="ADAL" clId="{39B0DA3E-41CA-4952-8B9E-C62F8D96DDDB}" dt="2021-12-20T12:02:28.758" v="8031" actId="20577"/>
          <ac:spMkLst>
            <pc:docMk/>
            <pc:sldMk cId="1327997822" sldId="281"/>
            <ac:spMk id="9" creationId="{18D13B44-A700-475F-A8E4-1BA399C55CBC}"/>
          </ac:spMkLst>
        </pc:spChg>
      </pc:sldChg>
      <pc:sldChg chg="delSp modSp add mod">
        <pc:chgData name="Diana Marcela Herran Luna" userId="3ecfb107-a4ff-4e48-9627-17417d84bbc2" providerId="ADAL" clId="{39B0DA3E-41CA-4952-8B9E-C62F8D96DDDB}" dt="2021-12-20T12:31:14.094" v="8845" actId="20577"/>
        <pc:sldMkLst>
          <pc:docMk/>
          <pc:sldMk cId="1406013377" sldId="282"/>
        </pc:sldMkLst>
        <pc:spChg chg="del">
          <ac:chgData name="Diana Marcela Herran Luna" userId="3ecfb107-a4ff-4e48-9627-17417d84bbc2" providerId="ADAL" clId="{39B0DA3E-41CA-4952-8B9E-C62F8D96DDDB}" dt="2021-12-20T11:13:10.809" v="6842" actId="478"/>
          <ac:spMkLst>
            <pc:docMk/>
            <pc:sldMk cId="1406013377" sldId="282"/>
            <ac:spMk id="7" creationId="{B51F05EE-DAB7-4822-AD76-EF22A943CF08}"/>
          </ac:spMkLst>
        </pc:spChg>
        <pc:spChg chg="mod">
          <ac:chgData name="Diana Marcela Herran Luna" userId="3ecfb107-a4ff-4e48-9627-17417d84bbc2" providerId="ADAL" clId="{39B0DA3E-41CA-4952-8B9E-C62F8D96DDDB}" dt="2021-12-20T12:31:14.094" v="8845" actId="20577"/>
          <ac:spMkLst>
            <pc:docMk/>
            <pc:sldMk cId="1406013377" sldId="282"/>
            <ac:spMk id="9" creationId="{18D13B44-A700-475F-A8E4-1BA399C55CBC}"/>
          </ac:spMkLst>
        </pc:spChg>
      </pc:sldChg>
      <pc:sldChg chg="modSp add del mod">
        <pc:chgData name="Diana Marcela Herran Luna" userId="3ecfb107-a4ff-4e48-9627-17417d84bbc2" providerId="ADAL" clId="{39B0DA3E-41CA-4952-8B9E-C62F8D96DDDB}" dt="2021-12-20T12:31:16.439" v="8846" actId="47"/>
        <pc:sldMkLst>
          <pc:docMk/>
          <pc:sldMk cId="3077982000" sldId="283"/>
        </pc:sldMkLst>
        <pc:spChg chg="mod">
          <ac:chgData name="Diana Marcela Herran Luna" userId="3ecfb107-a4ff-4e48-9627-17417d84bbc2" providerId="ADAL" clId="{39B0DA3E-41CA-4952-8B9E-C62F8D96DDDB}" dt="2021-12-20T12:26:14.762" v="8585" actId="21"/>
          <ac:spMkLst>
            <pc:docMk/>
            <pc:sldMk cId="3077982000" sldId="283"/>
            <ac:spMk id="9" creationId="{18D13B44-A700-475F-A8E4-1BA399C55CBC}"/>
          </ac:spMkLst>
        </pc:spChg>
      </pc:sldChg>
      <pc:sldChg chg="addSp delSp modSp add mod">
        <pc:chgData name="Diana Marcela Herran Luna" userId="3ecfb107-a4ff-4e48-9627-17417d84bbc2" providerId="ADAL" clId="{39B0DA3E-41CA-4952-8B9E-C62F8D96DDDB}" dt="2021-12-20T12:04:05.568" v="8033" actId="1076"/>
        <pc:sldMkLst>
          <pc:docMk/>
          <pc:sldMk cId="520038212" sldId="284"/>
        </pc:sldMkLst>
        <pc:spChg chg="del">
          <ac:chgData name="Diana Marcela Herran Luna" userId="3ecfb107-a4ff-4e48-9627-17417d84bbc2" providerId="ADAL" clId="{39B0DA3E-41CA-4952-8B9E-C62F8D96DDDB}" dt="2021-12-20T11:59:25.054" v="7946" actId="478"/>
          <ac:spMkLst>
            <pc:docMk/>
            <pc:sldMk cId="520038212" sldId="284"/>
            <ac:spMk id="7" creationId="{B51F05EE-DAB7-4822-AD76-EF22A943CF08}"/>
          </ac:spMkLst>
        </pc:spChg>
        <pc:spChg chg="mod">
          <ac:chgData name="Diana Marcela Herran Luna" userId="3ecfb107-a4ff-4e48-9627-17417d84bbc2" providerId="ADAL" clId="{39B0DA3E-41CA-4952-8B9E-C62F8D96DDDB}" dt="2021-12-20T12:04:05.568" v="8033" actId="1076"/>
          <ac:spMkLst>
            <pc:docMk/>
            <pc:sldMk cId="520038212" sldId="284"/>
            <ac:spMk id="9" creationId="{18D13B44-A700-475F-A8E4-1BA399C55CBC}"/>
          </ac:spMkLst>
        </pc:spChg>
        <pc:picChg chg="add mod">
          <ac:chgData name="Diana Marcela Herran Luna" userId="3ecfb107-a4ff-4e48-9627-17417d84bbc2" providerId="ADAL" clId="{39B0DA3E-41CA-4952-8B9E-C62F8D96DDDB}" dt="2021-12-20T12:01:22.376" v="7984" actId="1076"/>
          <ac:picMkLst>
            <pc:docMk/>
            <pc:sldMk cId="520038212" sldId="284"/>
            <ac:picMk id="4" creationId="{F68A6855-32F9-49FA-AAD8-F717338E1B8B}"/>
          </ac:picMkLst>
        </pc:picChg>
      </pc:sldChg>
      <pc:sldChg chg="delSp modSp add mod ord">
        <pc:chgData name="Diana Marcela Herran Luna" userId="3ecfb107-a4ff-4e48-9627-17417d84bbc2" providerId="ADAL" clId="{39B0DA3E-41CA-4952-8B9E-C62F8D96DDDB}" dt="2021-12-20T12:03:57.057" v="8032" actId="1076"/>
        <pc:sldMkLst>
          <pc:docMk/>
          <pc:sldMk cId="2639190727" sldId="285"/>
        </pc:sldMkLst>
        <pc:spChg chg="del">
          <ac:chgData name="Diana Marcela Herran Luna" userId="3ecfb107-a4ff-4e48-9627-17417d84bbc2" providerId="ADAL" clId="{39B0DA3E-41CA-4952-8B9E-C62F8D96DDDB}" dt="2021-12-20T11:59:28.852" v="7947" actId="478"/>
          <ac:spMkLst>
            <pc:docMk/>
            <pc:sldMk cId="2639190727" sldId="285"/>
            <ac:spMk id="7" creationId="{B51F05EE-DAB7-4822-AD76-EF22A943CF08}"/>
          </ac:spMkLst>
        </pc:spChg>
        <pc:spChg chg="mod">
          <ac:chgData name="Diana Marcela Herran Luna" userId="3ecfb107-a4ff-4e48-9627-17417d84bbc2" providerId="ADAL" clId="{39B0DA3E-41CA-4952-8B9E-C62F8D96DDDB}" dt="2021-12-20T12:03:57.057" v="8032" actId="1076"/>
          <ac:spMkLst>
            <pc:docMk/>
            <pc:sldMk cId="2639190727" sldId="285"/>
            <ac:spMk id="9" creationId="{18D13B44-A700-475F-A8E4-1BA399C55CBC}"/>
          </ac:spMkLst>
        </pc:spChg>
      </pc:sldChg>
      <pc:sldChg chg="delSp modSp add mod">
        <pc:chgData name="Diana Marcela Herran Luna" userId="3ecfb107-a4ff-4e48-9627-17417d84bbc2" providerId="ADAL" clId="{39B0DA3E-41CA-4952-8B9E-C62F8D96DDDB}" dt="2021-12-20T12:40:59.099" v="9222" actId="20577"/>
        <pc:sldMkLst>
          <pc:docMk/>
          <pc:sldMk cId="4148097673" sldId="286"/>
        </pc:sldMkLst>
        <pc:spChg chg="del">
          <ac:chgData name="Diana Marcela Herran Luna" userId="3ecfb107-a4ff-4e48-9627-17417d84bbc2" providerId="ADAL" clId="{39B0DA3E-41CA-4952-8B9E-C62F8D96DDDB}" dt="2021-12-20T12:04:10.529" v="8034" actId="478"/>
          <ac:spMkLst>
            <pc:docMk/>
            <pc:sldMk cId="4148097673" sldId="286"/>
            <ac:spMk id="7" creationId="{B51F05EE-DAB7-4822-AD76-EF22A943CF08}"/>
          </ac:spMkLst>
        </pc:spChg>
        <pc:spChg chg="mod">
          <ac:chgData name="Diana Marcela Herran Luna" userId="3ecfb107-a4ff-4e48-9627-17417d84bbc2" providerId="ADAL" clId="{39B0DA3E-41CA-4952-8B9E-C62F8D96DDDB}" dt="2021-12-20T12:40:59.099" v="9222" actId="20577"/>
          <ac:spMkLst>
            <pc:docMk/>
            <pc:sldMk cId="4148097673" sldId="286"/>
            <ac:spMk id="9" creationId="{18D13B44-A700-475F-A8E4-1BA399C55CBC}"/>
          </ac:spMkLst>
        </pc:spChg>
      </pc:sldChg>
      <pc:sldChg chg="delSp modSp add mod ord">
        <pc:chgData name="Diana Marcela Herran Luna" userId="3ecfb107-a4ff-4e48-9627-17417d84bbc2" providerId="ADAL" clId="{39B0DA3E-41CA-4952-8B9E-C62F8D96DDDB}" dt="2021-12-20T15:25:15.152" v="11041" actId="1076"/>
        <pc:sldMkLst>
          <pc:docMk/>
          <pc:sldMk cId="690123059" sldId="287"/>
        </pc:sldMkLst>
        <pc:spChg chg="mod">
          <ac:chgData name="Diana Marcela Herran Luna" userId="3ecfb107-a4ff-4e48-9627-17417d84bbc2" providerId="ADAL" clId="{39B0DA3E-41CA-4952-8B9E-C62F8D96DDDB}" dt="2021-12-20T15:01:53.298" v="9335" actId="20577"/>
          <ac:spMkLst>
            <pc:docMk/>
            <pc:sldMk cId="690123059" sldId="287"/>
            <ac:spMk id="7" creationId="{B51F05EE-DAB7-4822-AD76-EF22A943CF08}"/>
          </ac:spMkLst>
        </pc:spChg>
        <pc:spChg chg="mod">
          <ac:chgData name="Diana Marcela Herran Luna" userId="3ecfb107-a4ff-4e48-9627-17417d84bbc2" providerId="ADAL" clId="{39B0DA3E-41CA-4952-8B9E-C62F8D96DDDB}" dt="2021-12-20T15:25:15.152" v="11041" actId="1076"/>
          <ac:spMkLst>
            <pc:docMk/>
            <pc:sldMk cId="690123059" sldId="287"/>
            <ac:spMk id="9" creationId="{18D13B44-A700-475F-A8E4-1BA399C55CBC}"/>
          </ac:spMkLst>
        </pc:spChg>
        <pc:picChg chg="del">
          <ac:chgData name="Diana Marcela Herran Luna" userId="3ecfb107-a4ff-4e48-9627-17417d84bbc2" providerId="ADAL" clId="{39B0DA3E-41CA-4952-8B9E-C62F8D96DDDB}" dt="2021-12-20T15:06:16.312" v="9336" actId="478"/>
          <ac:picMkLst>
            <pc:docMk/>
            <pc:sldMk cId="690123059" sldId="287"/>
            <ac:picMk id="10" creationId="{CA57FF15-73DF-4EF6-AD74-EBF47BB607B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7D099D4-B411-6A4B-9506-A15F2200E0E9}" type="datetimeFigureOut">
              <a:rPr lang="es-ES" smtClean="0"/>
              <a:t>20/12/2021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126520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7D099D4-B411-6A4B-9506-A15F2200E0E9}" type="datetimeFigureOut">
              <a:rPr lang="es-ES" smtClean="0"/>
              <a:t>20/12/2021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1874799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7D099D4-B411-6A4B-9506-A15F2200E0E9}" type="datetimeFigureOut">
              <a:rPr lang="es-ES" smtClean="0"/>
              <a:t>20/12/2021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142681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7D099D4-B411-6A4B-9506-A15F2200E0E9}" type="datetimeFigureOut">
              <a:rPr lang="es-ES" smtClean="0"/>
              <a:t>20/12/2021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1665204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7D099D4-B411-6A4B-9506-A15F2200E0E9}" type="datetimeFigureOut">
              <a:rPr lang="es-ES" smtClean="0"/>
              <a:t>20/12/2021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170705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7D099D4-B411-6A4B-9506-A15F2200E0E9}" type="datetimeFigureOut">
              <a:rPr lang="es-ES" smtClean="0"/>
              <a:t>20/12/2021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56432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7D099D4-B411-6A4B-9506-A15F2200E0E9}" type="datetimeFigureOut">
              <a:rPr lang="es-ES" smtClean="0"/>
              <a:t>20/12/2021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129789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7D099D4-B411-6A4B-9506-A15F2200E0E9}" type="datetimeFigureOut">
              <a:rPr lang="es-ES" smtClean="0"/>
              <a:t>20/12/2021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101052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7D099D4-B411-6A4B-9506-A15F2200E0E9}" type="datetimeFigureOut">
              <a:rPr lang="es-ES" smtClean="0"/>
              <a:t>20/12/2021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358532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7D099D4-B411-6A4B-9506-A15F2200E0E9}" type="datetimeFigureOut">
              <a:rPr lang="es-ES" smtClean="0"/>
              <a:t>20/12/2021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170830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endParaRPr lang="es-ES"/>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7D099D4-B411-6A4B-9506-A15F2200E0E9}" type="datetimeFigureOut">
              <a:rPr lang="es-ES" smtClean="0"/>
              <a:t>20/12/2021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185775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099D4-B411-6A4B-9506-A15F2200E0E9}" type="datetimeFigureOut">
              <a:rPr lang="es-ES" smtClean="0"/>
              <a:t>20/12/2021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9B2D7-4CCC-CF48-97CC-5CC9F10C7054}" type="slidenum">
              <a:rPr lang="es-ES" smtClean="0"/>
              <a:t>‹Nº›</a:t>
            </a:fld>
            <a:endParaRPr lang="es-ES"/>
          </a:p>
        </p:txBody>
      </p:sp>
    </p:spTree>
    <p:extLst>
      <p:ext uri="{BB962C8B-B14F-4D97-AF65-F5344CB8AC3E}">
        <p14:creationId xmlns:p14="http://schemas.microsoft.com/office/powerpoint/2010/main" val="1877565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enterritorio.gov.co/web/sites/default/files/2021-12/documentos/Informe%20de%20Rendici%C3%B3n%20de%20cuentas%202021%2006122021%20Ver%2002%20%281%29.pdf"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04D54C8-0F3D-4545-A87D-390BF3726C4A}"/>
              </a:ext>
            </a:extLst>
          </p:cNvPr>
          <p:cNvSpPr/>
          <p:nvPr/>
        </p:nvSpPr>
        <p:spPr>
          <a:xfrm>
            <a:off x="1470990" y="1364973"/>
            <a:ext cx="8295861" cy="11529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3" name="CuadroTexto 2">
            <a:extLst>
              <a:ext uri="{FF2B5EF4-FFF2-40B4-BE49-F238E27FC236}">
                <a16:creationId xmlns:a16="http://schemas.microsoft.com/office/drawing/2014/main" id="{2731D307-024E-451F-B5CB-58847B6B532A}"/>
              </a:ext>
            </a:extLst>
          </p:cNvPr>
          <p:cNvSpPr txBox="1"/>
          <p:nvPr/>
        </p:nvSpPr>
        <p:spPr>
          <a:xfrm>
            <a:off x="0" y="1279723"/>
            <a:ext cx="12191999" cy="1323439"/>
          </a:xfrm>
          <a:prstGeom prst="rect">
            <a:avLst/>
          </a:prstGeom>
          <a:noFill/>
        </p:spPr>
        <p:txBody>
          <a:bodyPr wrap="square" rtlCol="0">
            <a:spAutoFit/>
          </a:bodyPr>
          <a:lstStyle/>
          <a:p>
            <a:pPr algn="ctr"/>
            <a:r>
              <a:rPr lang="es-ES" sz="4000" b="1" dirty="0">
                <a:solidFill>
                  <a:srgbClr val="00B0F0"/>
                </a:solidFill>
                <a:ea typeface="Arial" charset="0"/>
                <a:cs typeface="Arial" charset="0"/>
              </a:rPr>
              <a:t>Informe de evaluación Audiencia Pública de </a:t>
            </a:r>
          </a:p>
          <a:p>
            <a:pPr algn="ctr"/>
            <a:r>
              <a:rPr lang="es-ES" sz="4000" b="1" dirty="0">
                <a:solidFill>
                  <a:srgbClr val="00B0F0"/>
                </a:solidFill>
                <a:ea typeface="Arial" charset="0"/>
                <a:cs typeface="Arial" charset="0"/>
              </a:rPr>
              <a:t>Rendición de Cuentas </a:t>
            </a:r>
          </a:p>
        </p:txBody>
      </p:sp>
    </p:spTree>
    <p:extLst>
      <p:ext uri="{BB962C8B-B14F-4D97-AF65-F5344CB8AC3E}">
        <p14:creationId xmlns:p14="http://schemas.microsoft.com/office/powerpoint/2010/main" val="2343005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4280C62-81FB-4D32-9518-C7833D7EDF36}"/>
              </a:ext>
            </a:extLst>
          </p:cNvPr>
          <p:cNvSpPr txBox="1"/>
          <p:nvPr/>
        </p:nvSpPr>
        <p:spPr>
          <a:xfrm>
            <a:off x="1612241" y="381163"/>
            <a:ext cx="8967517" cy="553998"/>
          </a:xfrm>
          <a:prstGeom prst="rect">
            <a:avLst/>
          </a:prstGeom>
          <a:noFill/>
        </p:spPr>
        <p:txBody>
          <a:bodyPr wrap="square">
            <a:spAutoFit/>
          </a:bodyPr>
          <a:lstStyle/>
          <a:p>
            <a:pPr algn="ctr"/>
            <a:r>
              <a:rPr lang="es-ES" sz="3000" b="1" kern="0" dirty="0">
                <a:solidFill>
                  <a:srgbClr val="4BABE1"/>
                </a:solidFill>
                <a:latin typeface="Calibri" charset="0"/>
                <a:cs typeface="Calibri" charset="0"/>
              </a:rPr>
              <a:t>Desarrollo Audiencia Pública de Rendición de Cuentas</a:t>
            </a:r>
          </a:p>
        </p:txBody>
      </p:sp>
      <p:sp>
        <p:nvSpPr>
          <p:cNvPr id="8" name="CuadroTexto 7">
            <a:extLst>
              <a:ext uri="{FF2B5EF4-FFF2-40B4-BE49-F238E27FC236}">
                <a16:creationId xmlns:a16="http://schemas.microsoft.com/office/drawing/2014/main" id="{3767A9C1-7D86-4794-A9BC-749449556AA6}"/>
              </a:ext>
            </a:extLst>
          </p:cNvPr>
          <p:cNvSpPr txBox="1"/>
          <p:nvPr/>
        </p:nvSpPr>
        <p:spPr>
          <a:xfrm>
            <a:off x="588096" y="1266773"/>
            <a:ext cx="4540496" cy="5355312"/>
          </a:xfrm>
          <a:prstGeom prst="rect">
            <a:avLst/>
          </a:prstGeom>
          <a:noFill/>
        </p:spPr>
        <p:txBody>
          <a:bodyPr wrap="square">
            <a:spAutoFit/>
          </a:bodyPr>
          <a:lstStyle/>
          <a:p>
            <a:pPr algn="just"/>
            <a:r>
              <a:rPr lang="es-ES" dirty="0">
                <a:solidFill>
                  <a:srgbClr val="004A84"/>
                </a:solidFill>
                <a:latin typeface="Calibri" panose="020F0502020204030204"/>
              </a:rPr>
              <a:t>El esquema definido para la audiencia, realizada el martes 14 de diciembre de 2021 contó con diferentes espacios para rendir cuentas: </a:t>
            </a:r>
          </a:p>
          <a:p>
            <a:pPr algn="just"/>
            <a:endParaRPr lang="es-ES" dirty="0">
              <a:solidFill>
                <a:srgbClr val="004A84"/>
              </a:solidFill>
              <a:latin typeface="Calibri" panose="020F0502020204030204"/>
            </a:endParaRPr>
          </a:p>
          <a:p>
            <a:pPr algn="just"/>
            <a:r>
              <a:rPr lang="es-ES" b="1" dirty="0">
                <a:solidFill>
                  <a:srgbClr val="133665"/>
                </a:solidFill>
              </a:rPr>
              <a:t>Duración de la transmisión</a:t>
            </a:r>
            <a:r>
              <a:rPr lang="es-ES" dirty="0">
                <a:solidFill>
                  <a:srgbClr val="004A84"/>
                </a:solidFill>
                <a:latin typeface="Calibri" panose="020F0502020204030204"/>
              </a:rPr>
              <a:t>, de 1 hora 34 minutos.</a:t>
            </a:r>
          </a:p>
          <a:p>
            <a:pPr algn="just"/>
            <a:endParaRPr lang="es-ES" dirty="0">
              <a:solidFill>
                <a:srgbClr val="004A84"/>
              </a:solidFill>
              <a:latin typeface="Calibri" panose="020F0502020204030204"/>
            </a:endParaRPr>
          </a:p>
          <a:p>
            <a:pPr algn="just"/>
            <a:r>
              <a:rPr lang="es-ES" b="1" dirty="0">
                <a:solidFill>
                  <a:srgbClr val="133665"/>
                </a:solidFill>
              </a:rPr>
              <a:t>Dos (2) intérpretes de lenguaje de señas </a:t>
            </a:r>
            <a:r>
              <a:rPr lang="es-ES" dirty="0">
                <a:solidFill>
                  <a:srgbClr val="004A84"/>
                </a:solidFill>
                <a:latin typeface="Calibri" panose="020F0502020204030204"/>
              </a:rPr>
              <a:t>durante toda la transmisión, lo que permite aplicar un criterio diferencial de accesibilidad de la transmisión (ver imagen No. 08)</a:t>
            </a:r>
          </a:p>
          <a:p>
            <a:pPr algn="just"/>
            <a:endParaRPr lang="es-ES" sz="1800" b="1" dirty="0">
              <a:solidFill>
                <a:srgbClr val="004A84"/>
              </a:solidFill>
              <a:latin typeface="Calibri" panose="020F0502020204030204"/>
            </a:endParaRPr>
          </a:p>
          <a:p>
            <a:pPr algn="just"/>
            <a:r>
              <a:rPr lang="es-419" sz="1800" b="1" dirty="0">
                <a:solidFill>
                  <a:srgbClr val="133665"/>
                </a:solidFill>
              </a:rPr>
              <a:t>Siete (7) Videos y presentación</a:t>
            </a:r>
            <a:r>
              <a:rPr lang="es-419" sz="1800" dirty="0">
                <a:solidFill>
                  <a:srgbClr val="004A84"/>
                </a:solidFill>
                <a:latin typeface="Calibri" panose="020F0502020204030204"/>
              </a:rPr>
              <a:t> de información relevante para el público al inicio y durante la audiencia (logros, gestión administrativa, testimonios de población beneficiada y de clientes, culminación de proyectos, entre otros). </a:t>
            </a:r>
          </a:p>
        </p:txBody>
      </p:sp>
      <p:pic>
        <p:nvPicPr>
          <p:cNvPr id="3" name="Imagen 2">
            <a:extLst>
              <a:ext uri="{FF2B5EF4-FFF2-40B4-BE49-F238E27FC236}">
                <a16:creationId xmlns:a16="http://schemas.microsoft.com/office/drawing/2014/main" id="{9C0938D9-D3EE-493E-B38E-CD7986B3F622}"/>
              </a:ext>
            </a:extLst>
          </p:cNvPr>
          <p:cNvPicPr>
            <a:picLocks noChangeAspect="1"/>
          </p:cNvPicPr>
          <p:nvPr/>
        </p:nvPicPr>
        <p:blipFill rotWithShape="1">
          <a:blip r:embed="rId3"/>
          <a:srcRect t="9323" b="5679"/>
          <a:stretch/>
        </p:blipFill>
        <p:spPr>
          <a:xfrm>
            <a:off x="5300869" y="1237369"/>
            <a:ext cx="6679096" cy="4962469"/>
          </a:xfrm>
          <a:prstGeom prst="rect">
            <a:avLst/>
          </a:prstGeom>
        </p:spPr>
      </p:pic>
      <p:sp>
        <p:nvSpPr>
          <p:cNvPr id="11" name="CuadroTexto 10">
            <a:extLst>
              <a:ext uri="{FF2B5EF4-FFF2-40B4-BE49-F238E27FC236}">
                <a16:creationId xmlns:a16="http://schemas.microsoft.com/office/drawing/2014/main" id="{58E417D2-012D-420D-BB87-AC8D03047108}"/>
              </a:ext>
            </a:extLst>
          </p:cNvPr>
          <p:cNvSpPr txBox="1"/>
          <p:nvPr/>
        </p:nvSpPr>
        <p:spPr>
          <a:xfrm>
            <a:off x="7288695" y="6267129"/>
            <a:ext cx="2252870" cy="338554"/>
          </a:xfrm>
          <a:prstGeom prst="rect">
            <a:avLst/>
          </a:prstGeom>
          <a:noFill/>
        </p:spPr>
        <p:txBody>
          <a:bodyPr wrap="square" rtlCol="0">
            <a:spAutoFit/>
          </a:bodyPr>
          <a:lstStyle/>
          <a:p>
            <a:pPr algn="ctr"/>
            <a:r>
              <a:rPr lang="es-CO" sz="1600" dirty="0">
                <a:solidFill>
                  <a:srgbClr val="004A84"/>
                </a:solidFill>
                <a:latin typeface="Calibri" panose="020F0502020204030204"/>
              </a:rPr>
              <a:t>Imagen No. 08</a:t>
            </a:r>
          </a:p>
        </p:txBody>
      </p:sp>
    </p:spTree>
    <p:extLst>
      <p:ext uri="{BB962C8B-B14F-4D97-AF65-F5344CB8AC3E}">
        <p14:creationId xmlns:p14="http://schemas.microsoft.com/office/powerpoint/2010/main" val="288444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767A9C1-7D86-4794-A9BC-749449556AA6}"/>
              </a:ext>
            </a:extLst>
          </p:cNvPr>
          <p:cNvSpPr txBox="1"/>
          <p:nvPr/>
        </p:nvSpPr>
        <p:spPr>
          <a:xfrm>
            <a:off x="844013" y="965402"/>
            <a:ext cx="5114975" cy="3139321"/>
          </a:xfrm>
          <a:prstGeom prst="rect">
            <a:avLst/>
          </a:prstGeom>
          <a:noFill/>
        </p:spPr>
        <p:txBody>
          <a:bodyPr wrap="square">
            <a:spAutoFit/>
          </a:bodyPr>
          <a:lstStyle/>
          <a:p>
            <a:pPr algn="just"/>
            <a:r>
              <a:rPr lang="es-419" sz="1800" b="1" dirty="0">
                <a:solidFill>
                  <a:srgbClr val="133665"/>
                </a:solidFill>
              </a:rPr>
              <a:t>Exposición de los principales logros, retos y avances de gestión </a:t>
            </a:r>
            <a:r>
              <a:rPr lang="es-419" sz="1800" dirty="0">
                <a:solidFill>
                  <a:srgbClr val="004A84"/>
                </a:solidFill>
                <a:latin typeface="Calibri" panose="020F0502020204030204"/>
              </a:rPr>
              <a:t>a</a:t>
            </a:r>
            <a:r>
              <a:rPr lang="es-419" sz="1800" dirty="0"/>
              <a:t> </a:t>
            </a:r>
            <a:r>
              <a:rPr lang="es-419" sz="1800" dirty="0">
                <a:solidFill>
                  <a:srgbClr val="004A84"/>
                </a:solidFill>
                <a:latin typeface="Calibri" panose="020F0502020204030204"/>
              </a:rPr>
              <a:t>cargo de la Gerente General (información contenida en el informe de Rendición de Cuentas Publicado en el Portal web).</a:t>
            </a:r>
          </a:p>
          <a:p>
            <a:pPr marL="342900" indent="-342900" algn="just">
              <a:buAutoNum type="arabicPeriod"/>
            </a:pPr>
            <a:endParaRPr lang="es-419" sz="1800" dirty="0">
              <a:solidFill>
                <a:srgbClr val="004A84"/>
              </a:solidFill>
              <a:latin typeface="Calibri" panose="020F0502020204030204"/>
            </a:endParaRPr>
          </a:p>
          <a:p>
            <a:pPr algn="just"/>
            <a:r>
              <a:rPr lang="es-419" sz="1800" b="1" dirty="0">
                <a:solidFill>
                  <a:srgbClr val="133665"/>
                </a:solidFill>
              </a:rPr>
              <a:t>Diálogo </a:t>
            </a:r>
            <a:r>
              <a:rPr lang="es-419" sz="1800" dirty="0">
                <a:solidFill>
                  <a:srgbClr val="004A84"/>
                </a:solidFill>
                <a:latin typeface="Calibri" panose="020F0502020204030204"/>
              </a:rPr>
              <a:t>en donde </a:t>
            </a:r>
            <a:r>
              <a:rPr lang="es-419" dirty="0">
                <a:solidFill>
                  <a:srgbClr val="004A84"/>
                </a:solidFill>
                <a:latin typeface="Calibri" panose="020F0502020204030204"/>
              </a:rPr>
              <a:t>los siete </a:t>
            </a:r>
            <a:r>
              <a:rPr lang="es-419" sz="1800" dirty="0">
                <a:solidFill>
                  <a:srgbClr val="004A84"/>
                </a:solidFill>
                <a:latin typeface="Calibri" panose="020F0502020204030204"/>
              </a:rPr>
              <a:t>(7) de los panelistas expusieron el resultado y relación de convenios y proyectos estratégicos de alto impacto social, con la proyección de intervenciones por parte de ciudadanos, empresarios, medios de comunicaci</a:t>
            </a:r>
            <a:r>
              <a:rPr lang="es-419" dirty="0">
                <a:solidFill>
                  <a:srgbClr val="004A84"/>
                </a:solidFill>
                <a:latin typeface="Calibri" panose="020F0502020204030204"/>
              </a:rPr>
              <a:t>ón, clientes,</a:t>
            </a:r>
            <a:r>
              <a:rPr lang="es-419" sz="1800" dirty="0">
                <a:solidFill>
                  <a:srgbClr val="004A84"/>
                </a:solidFill>
                <a:latin typeface="Calibri" panose="020F0502020204030204"/>
              </a:rPr>
              <a:t> de distintas partes del país.</a:t>
            </a:r>
            <a:endParaRPr lang="es-419" sz="1800" b="1" dirty="0">
              <a:solidFill>
                <a:srgbClr val="133665"/>
              </a:solidFill>
            </a:endParaRPr>
          </a:p>
        </p:txBody>
      </p:sp>
      <p:sp>
        <p:nvSpPr>
          <p:cNvPr id="10" name="CuadroTexto 9">
            <a:extLst>
              <a:ext uri="{FF2B5EF4-FFF2-40B4-BE49-F238E27FC236}">
                <a16:creationId xmlns:a16="http://schemas.microsoft.com/office/drawing/2014/main" id="{A9413447-89FA-4DFC-A59A-2ACEB5E4020C}"/>
              </a:ext>
            </a:extLst>
          </p:cNvPr>
          <p:cNvSpPr txBox="1"/>
          <p:nvPr/>
        </p:nvSpPr>
        <p:spPr>
          <a:xfrm>
            <a:off x="6564826" y="1793422"/>
            <a:ext cx="5468058" cy="307777"/>
          </a:xfrm>
          <a:prstGeom prst="rect">
            <a:avLst/>
          </a:prstGeom>
          <a:noFill/>
        </p:spPr>
        <p:txBody>
          <a:bodyPr wrap="square">
            <a:spAutoFit/>
          </a:bodyPr>
          <a:lstStyle/>
          <a:p>
            <a:r>
              <a:rPr lang="es-419" sz="1400" dirty="0">
                <a:solidFill>
                  <a:srgbClr val="004A84"/>
                </a:solidFill>
                <a:latin typeface="Calibri" panose="020F0502020204030204"/>
              </a:rPr>
              <a:t> </a:t>
            </a:r>
          </a:p>
        </p:txBody>
      </p:sp>
      <p:pic>
        <p:nvPicPr>
          <p:cNvPr id="3" name="Imagen 2">
            <a:extLst>
              <a:ext uri="{FF2B5EF4-FFF2-40B4-BE49-F238E27FC236}">
                <a16:creationId xmlns:a16="http://schemas.microsoft.com/office/drawing/2014/main" id="{02DFC80B-6558-4DF4-9C3D-E24D35DCC213}"/>
              </a:ext>
            </a:extLst>
          </p:cNvPr>
          <p:cNvPicPr>
            <a:picLocks noChangeAspect="1"/>
          </p:cNvPicPr>
          <p:nvPr/>
        </p:nvPicPr>
        <p:blipFill rotWithShape="1">
          <a:blip r:embed="rId3"/>
          <a:srcRect t="7902" r="23913" b="9545"/>
          <a:stretch/>
        </p:blipFill>
        <p:spPr>
          <a:xfrm>
            <a:off x="6233013" y="899142"/>
            <a:ext cx="5256622" cy="3206539"/>
          </a:xfrm>
          <a:prstGeom prst="rect">
            <a:avLst/>
          </a:prstGeom>
        </p:spPr>
      </p:pic>
      <p:sp>
        <p:nvSpPr>
          <p:cNvPr id="9" name="CuadroTexto 8">
            <a:extLst>
              <a:ext uri="{FF2B5EF4-FFF2-40B4-BE49-F238E27FC236}">
                <a16:creationId xmlns:a16="http://schemas.microsoft.com/office/drawing/2014/main" id="{9CF54B8B-7702-471E-A470-CEA39B54EFD0}"/>
              </a:ext>
            </a:extLst>
          </p:cNvPr>
          <p:cNvSpPr txBox="1"/>
          <p:nvPr/>
        </p:nvSpPr>
        <p:spPr>
          <a:xfrm>
            <a:off x="844013" y="4676854"/>
            <a:ext cx="10645622" cy="1200329"/>
          </a:xfrm>
          <a:prstGeom prst="rect">
            <a:avLst/>
          </a:prstGeom>
          <a:noFill/>
        </p:spPr>
        <p:txBody>
          <a:bodyPr wrap="square">
            <a:spAutoFit/>
          </a:bodyPr>
          <a:lstStyle/>
          <a:p>
            <a:pPr algn="just"/>
            <a:r>
              <a:rPr lang="es-419" sz="1800" b="1" dirty="0">
                <a:solidFill>
                  <a:srgbClr val="133665"/>
                </a:solidFill>
              </a:rPr>
              <a:t>Espacio de preguntas </a:t>
            </a:r>
            <a:r>
              <a:rPr lang="es-419" b="1" dirty="0">
                <a:solidFill>
                  <a:srgbClr val="004A84"/>
                </a:solidFill>
                <a:latin typeface="Calibri" panose="020F0502020204030204"/>
              </a:rPr>
              <a:t>recibidas</a:t>
            </a:r>
            <a:r>
              <a:rPr lang="es-419" sz="1800" dirty="0">
                <a:solidFill>
                  <a:srgbClr val="004A84"/>
                </a:solidFill>
                <a:latin typeface="Calibri" panose="020F0502020204030204"/>
              </a:rPr>
              <a:t> a través de diferentes canales como las redes sociales, se dieron</a:t>
            </a:r>
            <a:r>
              <a:rPr lang="es-419" sz="1800" b="1" dirty="0">
                <a:solidFill>
                  <a:srgbClr val="133665"/>
                </a:solidFill>
              </a:rPr>
              <a:t> respuestas a la ciudadana en vivo y en directo</a:t>
            </a:r>
            <a:r>
              <a:rPr lang="es-419" sz="1800" dirty="0"/>
              <a:t>, </a:t>
            </a:r>
            <a:r>
              <a:rPr lang="es-419" dirty="0">
                <a:solidFill>
                  <a:srgbClr val="004A84"/>
                </a:solidFill>
                <a:latin typeface="Calibri" panose="020F0502020204030204"/>
              </a:rPr>
              <a:t>por parte de l</a:t>
            </a:r>
            <a:r>
              <a:rPr lang="es-419" sz="1800" dirty="0">
                <a:solidFill>
                  <a:srgbClr val="004A84"/>
                </a:solidFill>
                <a:latin typeface="Calibri" panose="020F0502020204030204"/>
              </a:rPr>
              <a:t>a Gerente General, los Subgerentes de los Grupos de Estructuración y Desarrollo de Proyectos y la jefe de la Oficina Asesora Jurídica a las inquietudes de los participantes virtuales.</a:t>
            </a:r>
            <a:endParaRPr lang="es-419" dirty="0">
              <a:solidFill>
                <a:srgbClr val="004A84"/>
              </a:solidFill>
              <a:latin typeface="Calibri" panose="020F0502020204030204"/>
            </a:endParaRPr>
          </a:p>
        </p:txBody>
      </p:sp>
      <p:sp>
        <p:nvSpPr>
          <p:cNvPr id="11" name="CuadroTexto 10">
            <a:extLst>
              <a:ext uri="{FF2B5EF4-FFF2-40B4-BE49-F238E27FC236}">
                <a16:creationId xmlns:a16="http://schemas.microsoft.com/office/drawing/2014/main" id="{A79B26F3-FA34-4A28-8F62-8390C1223EE6}"/>
              </a:ext>
            </a:extLst>
          </p:cNvPr>
          <p:cNvSpPr txBox="1"/>
          <p:nvPr/>
        </p:nvSpPr>
        <p:spPr>
          <a:xfrm>
            <a:off x="7924799" y="4177482"/>
            <a:ext cx="2252870" cy="338554"/>
          </a:xfrm>
          <a:prstGeom prst="rect">
            <a:avLst/>
          </a:prstGeom>
          <a:noFill/>
        </p:spPr>
        <p:txBody>
          <a:bodyPr wrap="square" rtlCol="0">
            <a:spAutoFit/>
          </a:bodyPr>
          <a:lstStyle/>
          <a:p>
            <a:pPr algn="ctr"/>
            <a:r>
              <a:rPr lang="es-CO" sz="1600" dirty="0">
                <a:solidFill>
                  <a:srgbClr val="004A84"/>
                </a:solidFill>
                <a:latin typeface="Calibri" panose="020F0502020204030204"/>
              </a:rPr>
              <a:t>Imagen No. 09</a:t>
            </a:r>
          </a:p>
        </p:txBody>
      </p:sp>
    </p:spTree>
    <p:extLst>
      <p:ext uri="{BB962C8B-B14F-4D97-AF65-F5344CB8AC3E}">
        <p14:creationId xmlns:p14="http://schemas.microsoft.com/office/powerpoint/2010/main" val="183424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51F05EE-DAB7-4822-AD76-EF22A943CF08}"/>
              </a:ext>
            </a:extLst>
          </p:cNvPr>
          <p:cNvSpPr/>
          <p:nvPr/>
        </p:nvSpPr>
        <p:spPr>
          <a:xfrm>
            <a:off x="874465" y="458873"/>
            <a:ext cx="10443069" cy="954107"/>
          </a:xfrm>
          <a:prstGeom prst="rect">
            <a:avLst/>
          </a:prstGeom>
        </p:spPr>
        <p:txBody>
          <a:bodyPr wrap="square">
            <a:spAutoFit/>
          </a:bodyPr>
          <a:lstStyle/>
          <a:p>
            <a:pPr algn="ctr"/>
            <a:r>
              <a:rPr lang="es-419" sz="2800" b="1" dirty="0">
                <a:solidFill>
                  <a:srgbClr val="00B0F0"/>
                </a:solidFill>
                <a:cs typeface="Times New Roman" panose="02020603050405020304" pitchFamily="18" charset="0"/>
              </a:rPr>
              <a:t>Resultado Evaluación Audiencia Pública de </a:t>
            </a:r>
          </a:p>
          <a:p>
            <a:pPr algn="ctr"/>
            <a:r>
              <a:rPr lang="es-419" sz="2800" b="1" dirty="0">
                <a:solidFill>
                  <a:srgbClr val="00B0F0"/>
                </a:solidFill>
                <a:cs typeface="Times New Roman" panose="02020603050405020304" pitchFamily="18" charset="0"/>
              </a:rPr>
              <a:t>Rendición de Cuentas</a:t>
            </a:r>
            <a:endParaRPr lang="es-CO" sz="2800" b="1" dirty="0">
              <a:solidFill>
                <a:srgbClr val="00B0F0"/>
              </a:solidFill>
              <a:cs typeface="Times New Roman" panose="02020603050405020304" pitchFamily="18" charset="0"/>
            </a:endParaRPr>
          </a:p>
        </p:txBody>
      </p:sp>
      <p:sp>
        <p:nvSpPr>
          <p:cNvPr id="9" name="CuadroTexto 8">
            <a:extLst>
              <a:ext uri="{FF2B5EF4-FFF2-40B4-BE49-F238E27FC236}">
                <a16:creationId xmlns:a16="http://schemas.microsoft.com/office/drawing/2014/main" id="{18D13B44-A700-475F-A8E4-1BA399C55CBC}"/>
              </a:ext>
            </a:extLst>
          </p:cNvPr>
          <p:cNvSpPr txBox="1"/>
          <p:nvPr/>
        </p:nvSpPr>
        <p:spPr>
          <a:xfrm>
            <a:off x="556589" y="1761287"/>
            <a:ext cx="10919793" cy="923330"/>
          </a:xfrm>
          <a:prstGeom prst="rect">
            <a:avLst/>
          </a:prstGeom>
          <a:noFill/>
        </p:spPr>
        <p:txBody>
          <a:bodyPr wrap="square">
            <a:spAutoFit/>
          </a:bodyPr>
          <a:lstStyle/>
          <a:p>
            <a:pPr marL="457200" algn="just"/>
            <a:r>
              <a:rPr lang="es-CO" dirty="0">
                <a:solidFill>
                  <a:srgbClr val="004A84"/>
                </a:solidFill>
                <a:latin typeface="Calibri" panose="020F0502020204030204"/>
              </a:rPr>
              <a:t>Se solicitó durante la transmisión, realizar la evaluación del evento a través de la encuesta disponible en el minisitio de Rendición de cuentas, sin embargo, a la fecha de elaboración del presente informe, no se recibieron respuestas por parte de los asistentes.</a:t>
            </a:r>
          </a:p>
        </p:txBody>
      </p:sp>
      <p:pic>
        <p:nvPicPr>
          <p:cNvPr id="10" name="Imagen 9">
            <a:extLst>
              <a:ext uri="{FF2B5EF4-FFF2-40B4-BE49-F238E27FC236}">
                <a16:creationId xmlns:a16="http://schemas.microsoft.com/office/drawing/2014/main" id="{CA57FF15-73DF-4EF6-AD74-EBF47BB607B0}"/>
              </a:ext>
            </a:extLst>
          </p:cNvPr>
          <p:cNvPicPr>
            <a:picLocks noChangeAspect="1"/>
          </p:cNvPicPr>
          <p:nvPr/>
        </p:nvPicPr>
        <p:blipFill rotWithShape="1">
          <a:blip r:embed="rId3"/>
          <a:srcRect l="48587" t="39222" r="29891" b="19212"/>
          <a:stretch/>
        </p:blipFill>
        <p:spPr>
          <a:xfrm>
            <a:off x="4611757" y="2981740"/>
            <a:ext cx="2623930" cy="2849218"/>
          </a:xfrm>
          <a:prstGeom prst="rect">
            <a:avLst/>
          </a:prstGeom>
        </p:spPr>
      </p:pic>
    </p:spTree>
    <p:extLst>
      <p:ext uri="{BB962C8B-B14F-4D97-AF65-F5344CB8AC3E}">
        <p14:creationId xmlns:p14="http://schemas.microsoft.com/office/powerpoint/2010/main" val="372957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51F05EE-DAB7-4822-AD76-EF22A943CF08}"/>
              </a:ext>
            </a:extLst>
          </p:cNvPr>
          <p:cNvSpPr/>
          <p:nvPr/>
        </p:nvSpPr>
        <p:spPr>
          <a:xfrm>
            <a:off x="874465" y="458873"/>
            <a:ext cx="10443069" cy="954107"/>
          </a:xfrm>
          <a:prstGeom prst="rect">
            <a:avLst/>
          </a:prstGeom>
        </p:spPr>
        <p:txBody>
          <a:bodyPr wrap="square">
            <a:spAutoFit/>
          </a:bodyPr>
          <a:lstStyle/>
          <a:p>
            <a:pPr algn="ctr"/>
            <a:r>
              <a:rPr lang="es-ES" sz="2800" b="1" dirty="0">
                <a:solidFill>
                  <a:srgbClr val="00B0F0"/>
                </a:solidFill>
                <a:cs typeface="Times New Roman" panose="02020603050405020304" pitchFamily="18" charset="0"/>
              </a:rPr>
              <a:t>Mecanismos de participación e</a:t>
            </a:r>
          </a:p>
          <a:p>
            <a:pPr algn="ctr"/>
            <a:r>
              <a:rPr lang="es-ES" sz="2800" b="1" dirty="0">
                <a:solidFill>
                  <a:srgbClr val="00B0F0"/>
                </a:solidFill>
                <a:cs typeface="Times New Roman" panose="02020603050405020304" pitchFamily="18" charset="0"/>
              </a:rPr>
              <a:t> interacciones ciudadanas</a:t>
            </a:r>
          </a:p>
        </p:txBody>
      </p:sp>
      <p:sp>
        <p:nvSpPr>
          <p:cNvPr id="9" name="CuadroTexto 8">
            <a:extLst>
              <a:ext uri="{FF2B5EF4-FFF2-40B4-BE49-F238E27FC236}">
                <a16:creationId xmlns:a16="http://schemas.microsoft.com/office/drawing/2014/main" id="{18D13B44-A700-475F-A8E4-1BA399C55CBC}"/>
              </a:ext>
            </a:extLst>
          </p:cNvPr>
          <p:cNvSpPr txBox="1"/>
          <p:nvPr/>
        </p:nvSpPr>
        <p:spPr>
          <a:xfrm>
            <a:off x="636102" y="1810540"/>
            <a:ext cx="10919793" cy="3970318"/>
          </a:xfrm>
          <a:prstGeom prst="rect">
            <a:avLst/>
          </a:prstGeom>
          <a:noFill/>
        </p:spPr>
        <p:txBody>
          <a:bodyPr wrap="square">
            <a:spAutoFit/>
          </a:bodyPr>
          <a:lstStyle/>
          <a:p>
            <a:pPr algn="just"/>
            <a:r>
              <a:rPr lang="es-ES" dirty="0">
                <a:solidFill>
                  <a:srgbClr val="004A84"/>
                </a:solidFill>
                <a:latin typeface="Calibri" panose="020F0502020204030204"/>
              </a:rPr>
              <a:t>De acuerdo al desarrollo de la audiencia virtual de Rendición de Cuentas realizada el 14 de diciembre de 2021, damos respuesta a las preguntas e inquietudes que los diferentes grupos de valor efectuaron por medio de los diferentes canales virtuales, además de las que se transmitieron en vivo. </a:t>
            </a:r>
          </a:p>
          <a:p>
            <a:endParaRPr lang="es-CO" b="1" dirty="0">
              <a:solidFill>
                <a:srgbClr val="004A84"/>
              </a:solidFill>
              <a:latin typeface="Calibri" panose="020F0502020204030204"/>
            </a:endParaRPr>
          </a:p>
          <a:p>
            <a:r>
              <a:rPr lang="es-CO" b="1" dirty="0">
                <a:solidFill>
                  <a:srgbClr val="004A84"/>
                </a:solidFill>
                <a:latin typeface="Calibri" panose="020F0502020204030204"/>
              </a:rPr>
              <a:t>	Pregunta 1: ¿Cuál es la estrategia de ENTerritorio para acompañar el proceso de reactivación económica 	en las regiones? Por </a:t>
            </a:r>
            <a:r>
              <a:rPr lang="es-ES" b="1" dirty="0">
                <a:solidFill>
                  <a:srgbClr val="004A84"/>
                </a:solidFill>
                <a:latin typeface="Calibri" panose="020F0502020204030204"/>
              </a:rPr>
              <a:t>Silvana Nieto, Periodista</a:t>
            </a:r>
          </a:p>
          <a:p>
            <a:endParaRPr lang="es-ES" b="1" dirty="0">
              <a:solidFill>
                <a:srgbClr val="004A84"/>
              </a:solidFill>
              <a:latin typeface="Calibri" panose="020F0502020204030204"/>
            </a:endParaRPr>
          </a:p>
          <a:p>
            <a:pPr algn="just"/>
            <a:r>
              <a:rPr lang="es-ES" dirty="0">
                <a:solidFill>
                  <a:srgbClr val="004A84"/>
                </a:solidFill>
                <a:latin typeface="Calibri" panose="020F0502020204030204"/>
              </a:rPr>
              <a:t>	ENTerritorio ha venido apoyando al Gobierno Nacional en la reactivación económica del país, por medio 	del desarrollo de la </a:t>
            </a:r>
            <a:r>
              <a:rPr lang="es-ES" i="1" dirty="0">
                <a:solidFill>
                  <a:srgbClr val="004A84"/>
                </a:solidFill>
                <a:latin typeface="Calibri" panose="020F0502020204030204"/>
              </a:rPr>
              <a:t>Estrategia Reactivamos Regiones </a:t>
            </a:r>
            <a:r>
              <a:rPr lang="es-ES" dirty="0">
                <a:solidFill>
                  <a:srgbClr val="004A84"/>
                </a:solidFill>
                <a:latin typeface="Calibri" panose="020F0502020204030204"/>
              </a:rPr>
              <a:t>desde las Subgerencias de Estructuración y de 	Desarrollo de Proyectos.</a:t>
            </a:r>
          </a:p>
          <a:p>
            <a:pPr algn="just"/>
            <a:endParaRPr lang="es-ES" dirty="0">
              <a:solidFill>
                <a:srgbClr val="004A84"/>
              </a:solidFill>
              <a:latin typeface="Calibri" panose="020F0502020204030204"/>
            </a:endParaRPr>
          </a:p>
          <a:p>
            <a:pPr algn="just"/>
            <a:r>
              <a:rPr lang="es-ES" dirty="0">
                <a:solidFill>
                  <a:srgbClr val="004A84"/>
                </a:solidFill>
                <a:latin typeface="Calibri" panose="020F0502020204030204"/>
              </a:rPr>
              <a:t>	ENTerritorio ha ejecutado $ 3,17 billones de pesos, impactando a 32 departamentos, generando 	alrededor de 43 mil empleos directos y un sinfín de empleos indirectos en cada uno de los 	departamentos y municipios en donde se ejecutan las obras.</a:t>
            </a:r>
          </a:p>
        </p:txBody>
      </p:sp>
    </p:spTree>
    <p:extLst>
      <p:ext uri="{BB962C8B-B14F-4D97-AF65-F5344CB8AC3E}">
        <p14:creationId xmlns:p14="http://schemas.microsoft.com/office/powerpoint/2010/main" val="1327997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18D13B44-A700-475F-A8E4-1BA399C55CBC}"/>
              </a:ext>
            </a:extLst>
          </p:cNvPr>
          <p:cNvSpPr txBox="1"/>
          <p:nvPr/>
        </p:nvSpPr>
        <p:spPr>
          <a:xfrm>
            <a:off x="758686" y="552421"/>
            <a:ext cx="10674628" cy="6186309"/>
          </a:xfrm>
          <a:prstGeom prst="rect">
            <a:avLst/>
          </a:prstGeom>
          <a:noFill/>
        </p:spPr>
        <p:txBody>
          <a:bodyPr wrap="square">
            <a:spAutoFit/>
          </a:bodyPr>
          <a:lstStyle/>
          <a:p>
            <a:pPr algn="just"/>
            <a:r>
              <a:rPr lang="es-CO" b="1" dirty="0">
                <a:solidFill>
                  <a:srgbClr val="004A84"/>
                </a:solidFill>
                <a:latin typeface="Calibri" panose="020F0502020204030204"/>
              </a:rPr>
              <a:t>Pregunta 2: ¿Cuáles son las ventajas de que ENTerritorio estructure proyectos con cargo al Sistema General de Regalías? Por Mabel Gutiérrez, ciudadana.</a:t>
            </a:r>
          </a:p>
          <a:p>
            <a:pPr algn="just"/>
            <a:endParaRPr lang="es-CO" b="1" dirty="0">
              <a:solidFill>
                <a:srgbClr val="004A84"/>
              </a:solidFill>
              <a:latin typeface="Calibri" panose="020F0502020204030204"/>
            </a:endParaRPr>
          </a:p>
          <a:p>
            <a:pPr algn="just"/>
            <a:r>
              <a:rPr lang="es-CO" dirty="0">
                <a:solidFill>
                  <a:srgbClr val="004A84"/>
                </a:solidFill>
                <a:latin typeface="Calibri" panose="020F0502020204030204"/>
              </a:rPr>
              <a:t>	La experiencia y el alto nivel técnico del equipo de ENTerritorio permite desarrollar las 	estructuraciones de manera eficiente con un alto rigor técnico y esquemas de implementación 	operativa agiles que derivan en bajos tiempos de desarrollo, un cabal cumplimiento de los 	requisitos del sector y demás interesados del proyecto, que a su vez maximiza la relación beneficio 	costo para nuestros clientes. </a:t>
            </a:r>
          </a:p>
          <a:p>
            <a:pPr algn="just"/>
            <a:endParaRPr lang="es-CO" dirty="0">
              <a:solidFill>
                <a:srgbClr val="004A84"/>
              </a:solidFill>
              <a:latin typeface="Calibri" panose="020F0502020204030204"/>
            </a:endParaRPr>
          </a:p>
          <a:p>
            <a:pPr algn="just"/>
            <a:r>
              <a:rPr lang="es-CO" dirty="0">
                <a:solidFill>
                  <a:srgbClr val="004A84"/>
                </a:solidFill>
                <a:latin typeface="Calibri" panose="020F0502020204030204"/>
              </a:rPr>
              <a:t>	Estructurar con ENTerritorio es un sello de garantía, toda vez que no solo contamos con el expertise 	técnico sino con el conocimiento fiscal y administrativo para desarrollar tramites y procesos de 	manera eficiente ante las diferentes instancias aprobadoras del sistema, el cumplimiento de 	requisitos, lo que aumenta al máximo la probabilidad de éxito de los proyectos.</a:t>
            </a:r>
          </a:p>
          <a:p>
            <a:pPr algn="just"/>
            <a:endParaRPr lang="es-CO" dirty="0">
              <a:solidFill>
                <a:srgbClr val="004A84"/>
              </a:solidFill>
              <a:latin typeface="Calibri" panose="020F0502020204030204"/>
            </a:endParaRPr>
          </a:p>
          <a:p>
            <a:pPr algn="just"/>
            <a:r>
              <a:rPr lang="es-CO" b="1" dirty="0">
                <a:solidFill>
                  <a:srgbClr val="004A84"/>
                </a:solidFill>
                <a:latin typeface="Calibri" panose="020F0502020204030204"/>
              </a:rPr>
              <a:t>Pregunta 3: ¿Qué tipo de proyectos se están estructurando en municipios PDET? Por Héctor Carbonell, Director Cámara de Infraestructura, seccional Norte. </a:t>
            </a:r>
          </a:p>
          <a:p>
            <a:pPr marL="447675" algn="just"/>
            <a:r>
              <a:rPr lang="es-CO" sz="1800" dirty="0">
                <a:effectLst/>
                <a:latin typeface="Arial" panose="020B0604020202020204" pitchFamily="34" charset="0"/>
                <a:ea typeface="Times New Roman" panose="02020603050405020304" pitchFamily="18" charset="0"/>
              </a:rPr>
              <a:t> </a:t>
            </a:r>
            <a:endParaRPr lang="es-CO" sz="1800" dirty="0">
              <a:effectLst/>
              <a:latin typeface="Times New Roman" panose="02020603050405020304" pitchFamily="18" charset="0"/>
              <a:ea typeface="Times New Roman" panose="02020603050405020304" pitchFamily="18" charset="0"/>
            </a:endParaRPr>
          </a:p>
          <a:p>
            <a:pPr algn="just"/>
            <a:r>
              <a:rPr lang="es-ES" dirty="0">
                <a:solidFill>
                  <a:srgbClr val="004A84"/>
                </a:solidFill>
                <a:latin typeface="Calibri" panose="020F0502020204030204"/>
              </a:rPr>
              <a:t>	Actualmente se vienen estructurando 5 proyectos en 12 departamentos y 25 municipios PDET en 	los 	sectores de energía, transporte, agua y saneamiento. Específicamente se están desarrollando de 	la 	mano con la Agencia de Renovación del Territorio, el Ministerio de Minas y Energía, la Aerocivil, 	las 	Gobernaciones de Antioquia, Córdoba, Caldas, así como con los respectivos municipios en 	donde están ubicados. </a:t>
            </a:r>
          </a:p>
        </p:txBody>
      </p:sp>
    </p:spTree>
    <p:extLst>
      <p:ext uri="{BB962C8B-B14F-4D97-AF65-F5344CB8AC3E}">
        <p14:creationId xmlns:p14="http://schemas.microsoft.com/office/powerpoint/2010/main" val="2639190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18D13B44-A700-475F-A8E4-1BA399C55CBC}"/>
              </a:ext>
            </a:extLst>
          </p:cNvPr>
          <p:cNvSpPr txBox="1"/>
          <p:nvPr/>
        </p:nvSpPr>
        <p:spPr>
          <a:xfrm>
            <a:off x="636102" y="766122"/>
            <a:ext cx="10919793" cy="1754326"/>
          </a:xfrm>
          <a:prstGeom prst="rect">
            <a:avLst/>
          </a:prstGeom>
          <a:noFill/>
        </p:spPr>
        <p:txBody>
          <a:bodyPr wrap="square">
            <a:spAutoFit/>
          </a:bodyPr>
          <a:lstStyle/>
          <a:p>
            <a:pPr algn="just"/>
            <a:endParaRPr lang="es-ES" dirty="0">
              <a:solidFill>
                <a:srgbClr val="004A84"/>
              </a:solidFill>
              <a:latin typeface="Calibri" panose="020F0502020204030204"/>
            </a:endParaRPr>
          </a:p>
          <a:p>
            <a:pPr algn="just"/>
            <a:r>
              <a:rPr lang="es-ES" dirty="0">
                <a:solidFill>
                  <a:srgbClr val="004A84"/>
                </a:solidFill>
                <a:latin typeface="Calibri" panose="020F0502020204030204"/>
              </a:rPr>
              <a:t>Los proyectos estructurados ascienden a 56.591 millones de pesos con un potencial de inversión de 2,2 billones, de la siguiente manera:</a:t>
            </a:r>
          </a:p>
          <a:p>
            <a:pPr algn="just"/>
            <a:endParaRPr lang="es-ES" dirty="0">
              <a:solidFill>
                <a:srgbClr val="004A84"/>
              </a:solidFill>
              <a:latin typeface="Calibri" panose="020F0502020204030204"/>
            </a:endParaRPr>
          </a:p>
          <a:p>
            <a:pPr algn="just"/>
            <a:endParaRPr lang="es-ES" dirty="0">
              <a:solidFill>
                <a:srgbClr val="004A84"/>
              </a:solidFill>
              <a:latin typeface="Calibri" panose="020F0502020204030204"/>
            </a:endParaRPr>
          </a:p>
          <a:p>
            <a:pPr algn="l"/>
            <a:endParaRPr lang="es-ES" dirty="0">
              <a:solidFill>
                <a:srgbClr val="004A84"/>
              </a:solidFill>
              <a:latin typeface="Calibri" panose="020F0502020204030204"/>
            </a:endParaRPr>
          </a:p>
        </p:txBody>
      </p:sp>
      <p:pic>
        <p:nvPicPr>
          <p:cNvPr id="4" name="Imagen 3">
            <a:extLst>
              <a:ext uri="{FF2B5EF4-FFF2-40B4-BE49-F238E27FC236}">
                <a16:creationId xmlns:a16="http://schemas.microsoft.com/office/drawing/2014/main" id="{F68A6855-32F9-49FA-AAD8-F717338E1B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927" y="1928785"/>
            <a:ext cx="10546145" cy="3553494"/>
          </a:xfrm>
          <a:prstGeom prst="rect">
            <a:avLst/>
          </a:prstGeom>
          <a:noFill/>
        </p:spPr>
      </p:pic>
    </p:spTree>
    <p:extLst>
      <p:ext uri="{BB962C8B-B14F-4D97-AF65-F5344CB8AC3E}">
        <p14:creationId xmlns:p14="http://schemas.microsoft.com/office/powerpoint/2010/main" val="520038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18D13B44-A700-475F-A8E4-1BA399C55CBC}"/>
              </a:ext>
            </a:extLst>
          </p:cNvPr>
          <p:cNvSpPr txBox="1"/>
          <p:nvPr/>
        </p:nvSpPr>
        <p:spPr>
          <a:xfrm>
            <a:off x="636102" y="991409"/>
            <a:ext cx="10919793" cy="5355312"/>
          </a:xfrm>
          <a:prstGeom prst="rect">
            <a:avLst/>
          </a:prstGeom>
          <a:noFill/>
        </p:spPr>
        <p:txBody>
          <a:bodyPr wrap="square">
            <a:spAutoFit/>
          </a:bodyPr>
          <a:lstStyle/>
          <a:p>
            <a:pPr algn="just"/>
            <a:r>
              <a:rPr lang="es-CO" b="1" dirty="0">
                <a:solidFill>
                  <a:srgbClr val="004A84"/>
                </a:solidFill>
                <a:latin typeface="Calibri" panose="020F0502020204030204"/>
              </a:rPr>
              <a:t>Pregunta 4: ¿Cual es el proyecto bandera que Enterritorio hará durante el primer semestre del 2022? Por </a:t>
            </a:r>
            <a:r>
              <a:rPr lang="es-CO" b="1" dirty="0" err="1">
                <a:solidFill>
                  <a:srgbClr val="004A84"/>
                </a:solidFill>
                <a:latin typeface="Calibri" panose="020F0502020204030204"/>
              </a:rPr>
              <a:t>Amilkar</a:t>
            </a:r>
            <a:r>
              <a:rPr lang="es-CO" b="1" dirty="0">
                <a:solidFill>
                  <a:srgbClr val="004A84"/>
                </a:solidFill>
                <a:latin typeface="Calibri" panose="020F0502020204030204"/>
              </a:rPr>
              <a:t> Galindo Santos, empresario</a:t>
            </a:r>
          </a:p>
          <a:p>
            <a:pPr marL="447675" algn="just"/>
            <a:r>
              <a:rPr lang="es-CO" sz="1800" b="1" dirty="0">
                <a:effectLst/>
                <a:latin typeface="Arial" panose="020B0604020202020204" pitchFamily="34" charset="0"/>
                <a:ea typeface="Times New Roman" panose="02020603050405020304" pitchFamily="18" charset="0"/>
              </a:rPr>
              <a:t> </a:t>
            </a:r>
            <a:endParaRPr lang="es-CO" sz="1800" dirty="0">
              <a:effectLst/>
              <a:latin typeface="Times New Roman" panose="02020603050405020304" pitchFamily="18" charset="0"/>
              <a:ea typeface="Times New Roman" panose="02020603050405020304" pitchFamily="18" charset="0"/>
            </a:endParaRPr>
          </a:p>
          <a:p>
            <a:pPr algn="just"/>
            <a:r>
              <a:rPr lang="es-ES" dirty="0">
                <a:solidFill>
                  <a:srgbClr val="004A84"/>
                </a:solidFill>
                <a:latin typeface="Calibri" panose="020F0502020204030204"/>
              </a:rPr>
              <a:t>	El proyecto a destacar por tener mayor impacto social es el de Conexiones intradomiciliarias, el cual es un 	proyecto que garantiza a las personas más vulnerables el acceso a acueducto y alcantarillado. Se espera el 	próximo año cerrar la meta del gobierno con mas de 2.300 conexiones con una inversión cercana a los 	$24 mil millones de pesos.</a:t>
            </a:r>
          </a:p>
          <a:p>
            <a:pPr algn="just"/>
            <a:endParaRPr lang="es-ES" dirty="0">
              <a:solidFill>
                <a:srgbClr val="004A84"/>
              </a:solidFill>
              <a:latin typeface="Calibri" panose="020F0502020204030204"/>
            </a:endParaRPr>
          </a:p>
          <a:p>
            <a:pPr algn="l"/>
            <a:r>
              <a:rPr lang="es-ES" b="1" dirty="0">
                <a:solidFill>
                  <a:srgbClr val="004A84"/>
                </a:solidFill>
                <a:latin typeface="Calibri" panose="020F0502020204030204"/>
              </a:rPr>
              <a:t>Pregunta 5: ¿Cómo se va a garantizar la transparencia en los contratos? Por Isabel Ramírez Zambrano</a:t>
            </a:r>
          </a:p>
          <a:p>
            <a:pPr algn="l"/>
            <a:endParaRPr lang="es-ES" b="1" dirty="0">
              <a:solidFill>
                <a:srgbClr val="004A84"/>
              </a:solidFill>
              <a:latin typeface="Calibri" panose="020F0502020204030204"/>
            </a:endParaRPr>
          </a:p>
          <a:p>
            <a:pPr algn="just"/>
            <a:r>
              <a:rPr lang="es-ES" dirty="0">
                <a:solidFill>
                  <a:srgbClr val="004A84"/>
                </a:solidFill>
                <a:latin typeface="Calibri" panose="020F0502020204030204"/>
              </a:rPr>
              <a:t>	La principal estrategia es la creación del nuevo Manual de Contratación, que entró en vigencia en enero 	del 2021, 	el cual se implementó con el fin de buscar un proceso transparente y una selección objetiva. 	Durante el primer semestre del 2021, se tuvo un 48% de participación activa respecto al año anterior con 	la aplicación de esta nueva carta de navegación.</a:t>
            </a:r>
          </a:p>
          <a:p>
            <a:pPr algn="l"/>
            <a:endParaRPr lang="es-ES" dirty="0">
              <a:solidFill>
                <a:srgbClr val="004A84"/>
              </a:solidFill>
              <a:latin typeface="Calibri" panose="020F0502020204030204"/>
            </a:endParaRPr>
          </a:p>
          <a:p>
            <a:pPr algn="l"/>
            <a:endParaRPr lang="es-ES" dirty="0">
              <a:solidFill>
                <a:srgbClr val="004A84"/>
              </a:solidFill>
              <a:latin typeface="Calibri" panose="020F0502020204030204"/>
            </a:endParaRPr>
          </a:p>
          <a:p>
            <a:pPr algn="just"/>
            <a:endParaRPr lang="es-ES" dirty="0">
              <a:solidFill>
                <a:srgbClr val="004A84"/>
              </a:solidFill>
              <a:latin typeface="Calibri" panose="020F0502020204030204"/>
            </a:endParaRPr>
          </a:p>
          <a:p>
            <a:pPr algn="just"/>
            <a:endParaRPr lang="es-ES" dirty="0">
              <a:solidFill>
                <a:srgbClr val="004A84"/>
              </a:solidFill>
              <a:latin typeface="Calibri" panose="020F0502020204030204"/>
            </a:endParaRPr>
          </a:p>
          <a:p>
            <a:pPr algn="just"/>
            <a:endParaRPr lang="es-ES" dirty="0">
              <a:solidFill>
                <a:srgbClr val="004A84"/>
              </a:solidFill>
              <a:latin typeface="Calibri" panose="020F0502020204030204"/>
            </a:endParaRPr>
          </a:p>
        </p:txBody>
      </p:sp>
    </p:spTree>
    <p:extLst>
      <p:ext uri="{BB962C8B-B14F-4D97-AF65-F5344CB8AC3E}">
        <p14:creationId xmlns:p14="http://schemas.microsoft.com/office/powerpoint/2010/main" val="4148097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18D13B44-A700-475F-A8E4-1BA399C55CBC}"/>
              </a:ext>
            </a:extLst>
          </p:cNvPr>
          <p:cNvSpPr txBox="1"/>
          <p:nvPr/>
        </p:nvSpPr>
        <p:spPr>
          <a:xfrm>
            <a:off x="636102" y="858887"/>
            <a:ext cx="10919793" cy="5078313"/>
          </a:xfrm>
          <a:prstGeom prst="rect">
            <a:avLst/>
          </a:prstGeom>
          <a:noFill/>
        </p:spPr>
        <p:txBody>
          <a:bodyPr wrap="square">
            <a:spAutoFit/>
          </a:bodyPr>
          <a:lstStyle/>
          <a:p>
            <a:pPr algn="just"/>
            <a:r>
              <a:rPr lang="es-ES" b="1" dirty="0">
                <a:solidFill>
                  <a:srgbClr val="004A84"/>
                </a:solidFill>
                <a:latin typeface="Calibri" panose="020F0502020204030204"/>
              </a:rPr>
              <a:t>Pregunta 6: ¿De dónde provienen los recursos para el Fondo Proyecta? Por Lucas Pizarro de la Gobernación de Sucre</a:t>
            </a:r>
          </a:p>
          <a:p>
            <a:pPr algn="just"/>
            <a:endParaRPr lang="es-ES" b="1" dirty="0">
              <a:solidFill>
                <a:srgbClr val="004A84"/>
              </a:solidFill>
              <a:latin typeface="Calibri" panose="020F0502020204030204"/>
            </a:endParaRPr>
          </a:p>
          <a:p>
            <a:pPr algn="just"/>
            <a:r>
              <a:rPr lang="es-CO" dirty="0">
                <a:solidFill>
                  <a:srgbClr val="004A84"/>
                </a:solidFill>
                <a:latin typeface="Calibri" panose="020F0502020204030204"/>
              </a:rPr>
              <a:t>	Mediante documento CONPES 3979 del 13 de diciembre de 2019, denominado: “Distribución de los 	excedentes financieros de los Establecimientos Públicos y de las Empresas Industriales y Comerciales del 	Estado No Societarios del Orden Nacional al 31 de diciembre de 2018”, el Consejo Nacional de Política 	Económica y Social autorizó la distribución de ex- cedentes financieros de las empresas industriales y 	comerciales del Estado no societarias, asignando a </a:t>
            </a:r>
            <a:r>
              <a:rPr lang="es-CO" dirty="0" err="1">
                <a:solidFill>
                  <a:srgbClr val="004A84"/>
                </a:solidFill>
                <a:latin typeface="Calibri" panose="020F0502020204030204"/>
              </a:rPr>
              <a:t>Fonade</a:t>
            </a:r>
            <a:r>
              <a:rPr lang="es-CO" dirty="0">
                <a:solidFill>
                  <a:srgbClr val="004A84"/>
                </a:solidFill>
                <a:latin typeface="Calibri" panose="020F0502020204030204"/>
              </a:rPr>
              <a:t>, hoy ENTerritorio, recursos por valor de 	$17.934,6 millones de pesos para apoyar la estructuración de proyectos.</a:t>
            </a:r>
          </a:p>
          <a:p>
            <a:pPr algn="just"/>
            <a:endParaRPr lang="es-CO" dirty="0">
              <a:solidFill>
                <a:srgbClr val="004A84"/>
              </a:solidFill>
              <a:latin typeface="Calibri" panose="020F0502020204030204"/>
            </a:endParaRPr>
          </a:p>
          <a:p>
            <a:pPr algn="just"/>
            <a:r>
              <a:rPr lang="es-CO" dirty="0">
                <a:solidFill>
                  <a:srgbClr val="004A84"/>
                </a:solidFill>
                <a:latin typeface="Calibri" panose="020F0502020204030204"/>
              </a:rPr>
              <a:t>	Posteriormente mediante documento CONPES 4016 del 4 de diciembre de 2020, denominado: 	“Distribución de los excedentes financieros de los Establecimientos Públicos y de las Empresas 	Industriales y Comerciales del Estado No Societarios del Orden Nacional al 31 de diciembre de 2019”, el 	Consejo Nacional de Política Económica y Social autorizó la distribución de ex- cedentes financieros de las 	empresas industriales y comerciales del Estado no societarias, asignando a la Empresa Nacional 	Promotora del Desarrollo Territorial ENTerritorio, recursos por valor de $25.286,6 millones de pesos para 	apoyar la estructuración de proyectos.</a:t>
            </a:r>
          </a:p>
          <a:p>
            <a:pPr algn="just"/>
            <a:endParaRPr lang="es-ES" dirty="0">
              <a:solidFill>
                <a:srgbClr val="004A84"/>
              </a:solidFill>
              <a:latin typeface="Calibri" panose="020F0502020204030204"/>
            </a:endParaRPr>
          </a:p>
        </p:txBody>
      </p:sp>
    </p:spTree>
    <p:extLst>
      <p:ext uri="{BB962C8B-B14F-4D97-AF65-F5344CB8AC3E}">
        <p14:creationId xmlns:p14="http://schemas.microsoft.com/office/powerpoint/2010/main" val="1406013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51F05EE-DAB7-4822-AD76-EF22A943CF08}"/>
              </a:ext>
            </a:extLst>
          </p:cNvPr>
          <p:cNvSpPr/>
          <p:nvPr/>
        </p:nvSpPr>
        <p:spPr>
          <a:xfrm>
            <a:off x="874465" y="458873"/>
            <a:ext cx="10443069" cy="523220"/>
          </a:xfrm>
          <a:prstGeom prst="rect">
            <a:avLst/>
          </a:prstGeom>
        </p:spPr>
        <p:txBody>
          <a:bodyPr wrap="square">
            <a:spAutoFit/>
          </a:bodyPr>
          <a:lstStyle/>
          <a:p>
            <a:pPr algn="ctr"/>
            <a:r>
              <a:rPr lang="es-419" sz="2800" b="1" dirty="0">
                <a:solidFill>
                  <a:srgbClr val="00B0F0"/>
                </a:solidFill>
                <a:cs typeface="Times New Roman" panose="02020603050405020304" pitchFamily="18" charset="0"/>
              </a:rPr>
              <a:t>Conclusiones</a:t>
            </a:r>
            <a:endParaRPr lang="es-CO" sz="2800" b="1" dirty="0">
              <a:solidFill>
                <a:srgbClr val="00B0F0"/>
              </a:solidFill>
              <a:cs typeface="Times New Roman" panose="02020603050405020304" pitchFamily="18" charset="0"/>
            </a:endParaRPr>
          </a:p>
        </p:txBody>
      </p:sp>
      <p:sp>
        <p:nvSpPr>
          <p:cNvPr id="9" name="CuadroTexto 8">
            <a:extLst>
              <a:ext uri="{FF2B5EF4-FFF2-40B4-BE49-F238E27FC236}">
                <a16:creationId xmlns:a16="http://schemas.microsoft.com/office/drawing/2014/main" id="{18D13B44-A700-475F-A8E4-1BA399C55CBC}"/>
              </a:ext>
            </a:extLst>
          </p:cNvPr>
          <p:cNvSpPr txBox="1"/>
          <p:nvPr/>
        </p:nvSpPr>
        <p:spPr>
          <a:xfrm>
            <a:off x="636102" y="1376977"/>
            <a:ext cx="10919793" cy="4524315"/>
          </a:xfrm>
          <a:prstGeom prst="rect">
            <a:avLst/>
          </a:prstGeom>
          <a:noFill/>
        </p:spPr>
        <p:txBody>
          <a:bodyPr wrap="square">
            <a:spAutoFit/>
          </a:bodyPr>
          <a:lstStyle/>
          <a:p>
            <a:pPr marL="457200" algn="just"/>
            <a:r>
              <a:rPr lang="es-CO" dirty="0">
                <a:solidFill>
                  <a:srgbClr val="004A84"/>
                </a:solidFill>
                <a:latin typeface="Calibri" panose="020F0502020204030204"/>
              </a:rPr>
              <a:t>Durante los próximos espacios de diálogo se requiere además de publicar un link del portal Web institucional para las diferentes encuestas y registros de asistencia, publicar durante el evento en vivo estos enlaces, con el fin de obtener participación por parte de los asistentes, teniendo en cuenta que no se contó con los datos de registro ni de evaluación de la Audiencia Pública de Rendición de Cuentas.</a:t>
            </a:r>
          </a:p>
          <a:p>
            <a:pPr marL="457200" algn="just"/>
            <a:endParaRPr lang="es-CO" dirty="0">
              <a:solidFill>
                <a:srgbClr val="004A84"/>
              </a:solidFill>
              <a:latin typeface="Calibri" panose="020F0502020204030204"/>
            </a:endParaRPr>
          </a:p>
          <a:p>
            <a:pPr marL="457200" algn="just"/>
            <a:r>
              <a:rPr lang="es-CO" dirty="0">
                <a:solidFill>
                  <a:srgbClr val="004A84"/>
                </a:solidFill>
                <a:latin typeface="Calibri" panose="020F0502020204030204"/>
              </a:rPr>
              <a:t>Se identificó que la red social favorita durante la transmisión de la Audiencia Pública de Rendición de Cuentas I semestre 2021 fue el canal de YouTube; sin embargo, durante el 2020 los participantes se tuvieron mayores visualizaciones por Facebook. Así mismo, se debe verificar que los canales como los chats en vivo se encuentres habilitados desde el minuto cero de la trasmisión; en razón a que los mismos se habilitaron posterior al inicio del evento.</a:t>
            </a:r>
          </a:p>
          <a:p>
            <a:pPr marL="457200" algn="just"/>
            <a:endParaRPr lang="es-CO" dirty="0">
              <a:solidFill>
                <a:srgbClr val="004A84"/>
              </a:solidFill>
              <a:latin typeface="Calibri" panose="020F0502020204030204"/>
            </a:endParaRPr>
          </a:p>
          <a:p>
            <a:pPr marL="457200" algn="just"/>
            <a:r>
              <a:rPr lang="es-CO" dirty="0">
                <a:solidFill>
                  <a:srgbClr val="004A84"/>
                </a:solidFill>
                <a:latin typeface="Calibri" panose="020F0502020204030204"/>
              </a:rPr>
              <a:t>Respecto al número de intervenciones o preguntas realizadas por los grupos de valor, se recibieron en total seis (6), una (1) pregunta menos que durante el evento realizado en el 2020.</a:t>
            </a:r>
          </a:p>
          <a:p>
            <a:pPr marL="457200" algn="just"/>
            <a:endParaRPr lang="es-CO" dirty="0">
              <a:solidFill>
                <a:srgbClr val="004A84"/>
              </a:solidFill>
              <a:latin typeface="Calibri" panose="020F0502020204030204"/>
            </a:endParaRPr>
          </a:p>
          <a:p>
            <a:pPr marL="457200" algn="just"/>
            <a:r>
              <a:rPr lang="es-ES" dirty="0">
                <a:solidFill>
                  <a:srgbClr val="004A84"/>
                </a:solidFill>
                <a:latin typeface="Calibri" panose="020F0502020204030204"/>
              </a:rPr>
              <a:t>Se puede concluir que la información que se presenta es clara y pertinente para lo que la audiencia espera ver en la Rendición de Cuentas. </a:t>
            </a:r>
            <a:endParaRPr lang="es-CO" dirty="0">
              <a:solidFill>
                <a:srgbClr val="004A84"/>
              </a:solidFill>
              <a:latin typeface="Calibri" panose="020F0502020204030204"/>
            </a:endParaRPr>
          </a:p>
        </p:txBody>
      </p:sp>
    </p:spTree>
    <p:extLst>
      <p:ext uri="{BB962C8B-B14F-4D97-AF65-F5344CB8AC3E}">
        <p14:creationId xmlns:p14="http://schemas.microsoft.com/office/powerpoint/2010/main" val="690123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462AA6C-826E-47D6-A890-F702FEEF48C8}"/>
              </a:ext>
            </a:extLst>
          </p:cNvPr>
          <p:cNvSpPr txBox="1"/>
          <p:nvPr/>
        </p:nvSpPr>
        <p:spPr>
          <a:xfrm>
            <a:off x="0" y="2613392"/>
            <a:ext cx="12192000" cy="1631216"/>
          </a:xfrm>
          <a:prstGeom prst="rect">
            <a:avLst/>
          </a:prstGeom>
          <a:noFill/>
        </p:spPr>
        <p:txBody>
          <a:bodyPr wrap="square" rtlCol="0">
            <a:spAutoFit/>
          </a:bodyPr>
          <a:lstStyle/>
          <a:p>
            <a:pPr algn="ctr"/>
            <a:r>
              <a:rPr lang="es-CO" sz="10000" b="1" i="1" dirty="0">
                <a:solidFill>
                  <a:srgbClr val="00B0F0"/>
                </a:solidFill>
              </a:rPr>
              <a:t>Gracias</a:t>
            </a:r>
          </a:p>
        </p:txBody>
      </p:sp>
    </p:spTree>
    <p:extLst>
      <p:ext uri="{BB962C8B-B14F-4D97-AF65-F5344CB8AC3E}">
        <p14:creationId xmlns:p14="http://schemas.microsoft.com/office/powerpoint/2010/main" val="30532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3F5A8D1-8879-45E3-B5EB-BA625252D261}"/>
              </a:ext>
            </a:extLst>
          </p:cNvPr>
          <p:cNvSpPr txBox="1"/>
          <p:nvPr/>
        </p:nvSpPr>
        <p:spPr>
          <a:xfrm>
            <a:off x="1392072" y="1089995"/>
            <a:ext cx="9082585" cy="553998"/>
          </a:xfrm>
          <a:prstGeom prst="rect">
            <a:avLst/>
          </a:prstGeom>
          <a:noFill/>
        </p:spPr>
        <p:txBody>
          <a:bodyPr wrap="square">
            <a:spAutoFit/>
          </a:bodyPr>
          <a:lstStyle/>
          <a:p>
            <a:pPr algn="ctr"/>
            <a:r>
              <a:rPr lang="es-CO" sz="3000" b="1" kern="0" dirty="0">
                <a:solidFill>
                  <a:srgbClr val="4BABE1"/>
                </a:solidFill>
                <a:latin typeface="Calibri" charset="0"/>
                <a:cs typeface="Calibri" charset="0"/>
              </a:rPr>
              <a:t>Introducción</a:t>
            </a:r>
          </a:p>
        </p:txBody>
      </p:sp>
      <p:sp>
        <p:nvSpPr>
          <p:cNvPr id="8" name="CuadroTexto 7">
            <a:extLst>
              <a:ext uri="{FF2B5EF4-FFF2-40B4-BE49-F238E27FC236}">
                <a16:creationId xmlns:a16="http://schemas.microsoft.com/office/drawing/2014/main" id="{59FEC28A-F54B-4E08-AE8B-76AC9000F0A8}"/>
              </a:ext>
            </a:extLst>
          </p:cNvPr>
          <p:cNvSpPr txBox="1"/>
          <p:nvPr/>
        </p:nvSpPr>
        <p:spPr>
          <a:xfrm>
            <a:off x="822726" y="1998199"/>
            <a:ext cx="10919239" cy="3477875"/>
          </a:xfrm>
          <a:prstGeom prst="rect">
            <a:avLst/>
          </a:prstGeom>
          <a:noFill/>
        </p:spPr>
        <p:txBody>
          <a:bodyPr wrap="square" rtlCol="0">
            <a:spAutoFit/>
          </a:bodyPr>
          <a:lstStyle/>
          <a:p>
            <a:pPr algn="just"/>
            <a:r>
              <a:rPr lang="es-ES" sz="2000" dirty="0">
                <a:solidFill>
                  <a:srgbClr val="004A84"/>
                </a:solidFill>
              </a:rPr>
              <a:t>La Empresa Nacional Promotora del Desarrollo Territorial – ENTerritorio, entrega a la ciudadanía en general la información correspondiente al desarrollo de la Audiencia Pública de Rendición de Cuentas Enterritorio “Cerrando Brechas” celebrada el pasado 14 de diciembre, correspondiente al I semestre del 2021, transmitida por los canales institucionales de Facebook y de YouTube.</a:t>
            </a:r>
          </a:p>
          <a:p>
            <a:pPr algn="just"/>
            <a:endParaRPr lang="es-ES" sz="2000" dirty="0">
              <a:solidFill>
                <a:srgbClr val="004A84"/>
              </a:solidFill>
            </a:endParaRPr>
          </a:p>
          <a:p>
            <a:pPr algn="just"/>
            <a:r>
              <a:rPr lang="es-ES" sz="2000" dirty="0">
                <a:solidFill>
                  <a:srgbClr val="004A84"/>
                </a:solidFill>
              </a:rPr>
              <a:t>La audiencia se realizó con el objetivo de comunicar, transmitir y difundir a los grupos de valor de ENTerritorio, los avances y resultados institucionales, propiciando espacios de diálogo sobre los aspectos de la gestión institucional.</a:t>
            </a:r>
          </a:p>
          <a:p>
            <a:pPr algn="just"/>
            <a:endParaRPr lang="es-ES" sz="2000" dirty="0">
              <a:solidFill>
                <a:srgbClr val="004A84"/>
              </a:solidFill>
            </a:endParaRPr>
          </a:p>
          <a:p>
            <a:pPr algn="just"/>
            <a:r>
              <a:rPr lang="es-ES" sz="2000" dirty="0">
                <a:solidFill>
                  <a:srgbClr val="004A84"/>
                </a:solidFill>
              </a:rPr>
              <a:t>Se presenta un resumen el 20 de diciembre de 2021 del desarrollo previo, durante y posterior a este espacio de diálogo.</a:t>
            </a:r>
          </a:p>
        </p:txBody>
      </p:sp>
    </p:spTree>
    <p:extLst>
      <p:ext uri="{BB962C8B-B14F-4D97-AF65-F5344CB8AC3E}">
        <p14:creationId xmlns:p14="http://schemas.microsoft.com/office/powerpoint/2010/main" val="160854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2BBDBFA-244B-4729-86D6-3EBBF90CCCA2}"/>
              </a:ext>
            </a:extLst>
          </p:cNvPr>
          <p:cNvSpPr txBox="1"/>
          <p:nvPr/>
        </p:nvSpPr>
        <p:spPr>
          <a:xfrm>
            <a:off x="5545794" y="789059"/>
            <a:ext cx="5657728" cy="646331"/>
          </a:xfrm>
          <a:prstGeom prst="rect">
            <a:avLst/>
          </a:prstGeom>
          <a:solidFill>
            <a:srgbClr val="96D12A"/>
          </a:solidFill>
          <a:ln w="38100">
            <a:solidFill>
              <a:srgbClr val="96D12A"/>
            </a:solidFill>
          </a:ln>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s-ES" dirty="0">
                <a:solidFill>
                  <a:prstClr val="white"/>
                </a:solidFill>
                <a:latin typeface="Calibri" panose="020F0502020204030204"/>
              </a:rPr>
              <a:t>Fase preparatoria de la Audiencia Pública de Rendición de Cuentas </a:t>
            </a: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AABC4B37-D2CE-48F8-8439-E61E18203CD5}"/>
              </a:ext>
            </a:extLst>
          </p:cNvPr>
          <p:cNvSpPr txBox="1"/>
          <p:nvPr/>
        </p:nvSpPr>
        <p:spPr>
          <a:xfrm>
            <a:off x="5545794" y="1764078"/>
            <a:ext cx="5657728" cy="646331"/>
          </a:xfrm>
          <a:prstGeom prst="rect">
            <a:avLst/>
          </a:prstGeom>
          <a:solidFill>
            <a:schemeClr val="accent4"/>
          </a:solidFill>
          <a:ln w="38100">
            <a:solidFill>
              <a:schemeClr val="accent4"/>
            </a:solidFill>
          </a:ln>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Análisis de convocatoria</a:t>
            </a:r>
          </a:p>
          <a:p>
            <a:pPr marL="285750" marR="0" lvl="0" indent="-28575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s-MX"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DDA6CC8E-C9CF-48A8-A850-B36CDEF6CDBB}"/>
              </a:ext>
            </a:extLst>
          </p:cNvPr>
          <p:cNvSpPr txBox="1"/>
          <p:nvPr/>
        </p:nvSpPr>
        <p:spPr>
          <a:xfrm>
            <a:off x="5545795" y="2715470"/>
            <a:ext cx="5657727" cy="646331"/>
          </a:xfrm>
          <a:prstGeom prst="rect">
            <a:avLst/>
          </a:prstGeom>
          <a:solidFill>
            <a:srgbClr val="4EB3F8"/>
          </a:solidFill>
          <a:ln w="38100">
            <a:solidFill>
              <a:srgbClr val="4EB3F8"/>
            </a:solidFill>
          </a:ln>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Desarrollo de la </a:t>
            </a:r>
            <a:r>
              <a:rPr lang="es-ES" dirty="0">
                <a:solidFill>
                  <a:prstClr val="white"/>
                </a:solidFill>
                <a:latin typeface="Calibri" panose="020F0502020204030204"/>
              </a:rPr>
              <a:t>Audiencia Pública de Rendición de Cuentas</a:t>
            </a:r>
            <a:endParaRPr kumimoji="0" lang="es-MX"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ED0654CE-5C08-4A10-A13D-3092C5B2A9BF}"/>
              </a:ext>
            </a:extLst>
          </p:cNvPr>
          <p:cNvSpPr txBox="1"/>
          <p:nvPr/>
        </p:nvSpPr>
        <p:spPr>
          <a:xfrm>
            <a:off x="5545794" y="3681183"/>
            <a:ext cx="5657728" cy="646331"/>
          </a:xfrm>
          <a:prstGeom prst="rect">
            <a:avLst/>
          </a:prstGeom>
          <a:solidFill>
            <a:srgbClr val="0F376C"/>
          </a:solidFill>
          <a:ln w="38100">
            <a:solidFill>
              <a:srgbClr val="0F376C"/>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Resultado evaluación de la </a:t>
            </a:r>
            <a:r>
              <a:rPr lang="es-ES" dirty="0">
                <a:solidFill>
                  <a:prstClr val="white"/>
                </a:solidFill>
                <a:latin typeface="Calibri" panose="020F0502020204030204"/>
              </a:rPr>
              <a:t>Audiencia Pública de Rendición de Cuentas </a:t>
            </a: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ángulo: esquinas redondeadas 9">
            <a:extLst>
              <a:ext uri="{FF2B5EF4-FFF2-40B4-BE49-F238E27FC236}">
                <a16:creationId xmlns:a16="http://schemas.microsoft.com/office/drawing/2014/main" id="{C3E2D8AC-3495-4AD1-96D9-C2EBA2A2D563}"/>
              </a:ext>
            </a:extLst>
          </p:cNvPr>
          <p:cNvSpPr/>
          <p:nvPr/>
        </p:nvSpPr>
        <p:spPr>
          <a:xfrm>
            <a:off x="474636" y="2925724"/>
            <a:ext cx="4892494" cy="1044022"/>
          </a:xfrm>
          <a:prstGeom prst="roundRect">
            <a:avLst>
              <a:gd name="adj" fmla="val 5871"/>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70000"/>
              </a:lnSpc>
              <a:spcBef>
                <a:spcPts val="0"/>
              </a:spcBef>
              <a:spcAft>
                <a:spcPts val="1000"/>
              </a:spcAft>
              <a:buClrTx/>
              <a:buSzTx/>
              <a:buFontTx/>
              <a:buNone/>
              <a:tabLst/>
              <a:defRPr/>
            </a:pPr>
            <a:r>
              <a:rPr lang="es-ES" sz="7200" b="1" dirty="0">
                <a:solidFill>
                  <a:srgbClr val="00B0F0"/>
                </a:solidFill>
                <a:cs typeface="Arial" charset="0"/>
              </a:rPr>
              <a:t>CONTENIDO</a:t>
            </a:r>
            <a:endParaRPr lang="es-CO" sz="7200" b="1" dirty="0">
              <a:solidFill>
                <a:srgbClr val="00B0F0"/>
              </a:solidFill>
              <a:cs typeface="Arial" charset="0"/>
            </a:endParaRPr>
          </a:p>
        </p:txBody>
      </p:sp>
      <p:cxnSp>
        <p:nvCxnSpPr>
          <p:cNvPr id="11" name="Conector recto 10">
            <a:extLst>
              <a:ext uri="{FF2B5EF4-FFF2-40B4-BE49-F238E27FC236}">
                <a16:creationId xmlns:a16="http://schemas.microsoft.com/office/drawing/2014/main" id="{0173217B-B125-48B7-9043-D1D089B34309}"/>
              </a:ext>
            </a:extLst>
          </p:cNvPr>
          <p:cNvCxnSpPr>
            <a:cxnSpLocks/>
          </p:cNvCxnSpPr>
          <p:nvPr/>
        </p:nvCxnSpPr>
        <p:spPr>
          <a:xfrm>
            <a:off x="575033" y="3778191"/>
            <a:ext cx="4672828"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EFF56D3E-10B1-44DE-9CFF-7E07E42429F3}"/>
              </a:ext>
            </a:extLst>
          </p:cNvPr>
          <p:cNvSpPr txBox="1"/>
          <p:nvPr/>
        </p:nvSpPr>
        <p:spPr>
          <a:xfrm>
            <a:off x="5545795" y="4632575"/>
            <a:ext cx="5657728" cy="646331"/>
          </a:xfrm>
          <a:prstGeom prst="rect">
            <a:avLst/>
          </a:prstGeom>
          <a:solidFill>
            <a:schemeClr val="accent2">
              <a:lumMod val="75000"/>
            </a:schemeClr>
          </a:solidFill>
          <a:ln w="38100">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Mecanismos de participación e interacciones ciudadanas</a:t>
            </a: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D6E1984-88AF-45E8-AD5A-1763D6FB8954}"/>
              </a:ext>
            </a:extLst>
          </p:cNvPr>
          <p:cNvSpPr txBox="1"/>
          <p:nvPr/>
        </p:nvSpPr>
        <p:spPr>
          <a:xfrm>
            <a:off x="5545795" y="5550574"/>
            <a:ext cx="5657728" cy="646331"/>
          </a:xfrm>
          <a:prstGeom prst="rect">
            <a:avLst/>
          </a:prstGeom>
          <a:solidFill>
            <a:srgbClr val="00B050"/>
          </a:solidFill>
          <a:ln w="38100">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Conclusiones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902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3F5A8D1-8879-45E3-B5EB-BA625252D261}"/>
              </a:ext>
            </a:extLst>
          </p:cNvPr>
          <p:cNvSpPr txBox="1"/>
          <p:nvPr/>
        </p:nvSpPr>
        <p:spPr>
          <a:xfrm>
            <a:off x="1444487" y="303865"/>
            <a:ext cx="8967517" cy="1015663"/>
          </a:xfrm>
          <a:prstGeom prst="rect">
            <a:avLst/>
          </a:prstGeom>
          <a:noFill/>
        </p:spPr>
        <p:txBody>
          <a:bodyPr wrap="square">
            <a:spAutoFit/>
          </a:bodyPr>
          <a:lstStyle/>
          <a:p>
            <a:pPr algn="ctr"/>
            <a:r>
              <a:rPr lang="es-ES" sz="3000" b="1" kern="0" dirty="0">
                <a:solidFill>
                  <a:srgbClr val="4BABE1"/>
                </a:solidFill>
                <a:latin typeface="Calibri" charset="0"/>
                <a:cs typeface="Calibri" charset="0"/>
              </a:rPr>
              <a:t>Fase preparatoria de la Audiencia Pública de Rendición de Cuentas </a:t>
            </a:r>
          </a:p>
        </p:txBody>
      </p:sp>
      <p:sp>
        <p:nvSpPr>
          <p:cNvPr id="7" name="CuadroTexto 6">
            <a:extLst>
              <a:ext uri="{FF2B5EF4-FFF2-40B4-BE49-F238E27FC236}">
                <a16:creationId xmlns:a16="http://schemas.microsoft.com/office/drawing/2014/main" id="{A886216E-C85D-43B8-BDB8-7E05625622D5}"/>
              </a:ext>
            </a:extLst>
          </p:cNvPr>
          <p:cNvSpPr txBox="1"/>
          <p:nvPr/>
        </p:nvSpPr>
        <p:spPr>
          <a:xfrm>
            <a:off x="6453809" y="1624176"/>
            <a:ext cx="5022574" cy="4339650"/>
          </a:xfrm>
          <a:prstGeom prst="rect">
            <a:avLst/>
          </a:prstGeom>
          <a:noFill/>
        </p:spPr>
        <p:txBody>
          <a:bodyPr wrap="square">
            <a:spAutoFit/>
          </a:bodyPr>
          <a:lstStyle/>
          <a:p>
            <a:pPr algn="just"/>
            <a:r>
              <a:rPr lang="es-419" sz="2000" b="1" dirty="0">
                <a:solidFill>
                  <a:srgbClr val="133665"/>
                </a:solidFill>
              </a:rPr>
              <a:t>Publicación del informe de rendición de cuentas para consulta ciudadana, </a:t>
            </a:r>
            <a:r>
              <a:rPr lang="es-419" dirty="0">
                <a:solidFill>
                  <a:srgbClr val="004A84"/>
                </a:solidFill>
                <a:latin typeface="Calibri" panose="020F0502020204030204"/>
              </a:rPr>
              <a:t>en el mes de noviembre a través de los siguientes canales:</a:t>
            </a:r>
          </a:p>
          <a:p>
            <a:pPr algn="just"/>
            <a:endParaRPr lang="es-419" sz="2000" b="1" dirty="0">
              <a:solidFill>
                <a:srgbClr val="133665"/>
              </a:solidFill>
              <a:latin typeface="Calibri" panose="020F0502020204030204"/>
            </a:endParaRPr>
          </a:p>
          <a:p>
            <a:pPr algn="just"/>
            <a:r>
              <a:rPr lang="es-419" dirty="0">
                <a:solidFill>
                  <a:srgbClr val="004A84"/>
                </a:solidFill>
                <a:latin typeface="Calibri" panose="020F0502020204030204"/>
              </a:rPr>
              <a:t>Portal Web (minisitio de Rendición de cuentas), ubicado en el  link: </a:t>
            </a:r>
          </a:p>
          <a:p>
            <a:pPr algn="just"/>
            <a:r>
              <a:rPr lang="es-419" dirty="0">
                <a:hlinkClick r:id="rId3"/>
              </a:rPr>
              <a:t>https://www.enterritorio.gov.co/web/sites/default/files/2021-12/documentos/Informe%20de%20Rendici%C3%B3n%20de%20cuentas%202021%2006122021%20Ver%2002%20%281%29.pdf</a:t>
            </a:r>
            <a:endParaRPr lang="es-419" dirty="0"/>
          </a:p>
          <a:p>
            <a:pPr algn="just"/>
            <a:endParaRPr lang="es-419" dirty="0">
              <a:solidFill>
                <a:srgbClr val="004A84"/>
              </a:solidFill>
              <a:latin typeface="Calibri" panose="020F0502020204030204"/>
            </a:endParaRPr>
          </a:p>
          <a:p>
            <a:pPr algn="just"/>
            <a:r>
              <a:rPr lang="es-419" dirty="0">
                <a:solidFill>
                  <a:srgbClr val="004A84"/>
                </a:solidFill>
                <a:latin typeface="Calibri" panose="020F0502020204030204"/>
              </a:rPr>
              <a:t>Banner del portal Web (ver imagen No. 01)</a:t>
            </a:r>
          </a:p>
          <a:p>
            <a:pPr algn="just"/>
            <a:endParaRPr lang="es-419" dirty="0">
              <a:solidFill>
                <a:srgbClr val="004A84"/>
              </a:solidFill>
              <a:latin typeface="Calibri" panose="020F0502020204030204"/>
            </a:endParaRPr>
          </a:p>
          <a:p>
            <a:pPr algn="just"/>
            <a:r>
              <a:rPr lang="es-419" dirty="0">
                <a:solidFill>
                  <a:srgbClr val="004A84"/>
                </a:solidFill>
                <a:latin typeface="Calibri" panose="020F0502020204030204"/>
              </a:rPr>
              <a:t>Red social de Facebook </a:t>
            </a:r>
          </a:p>
        </p:txBody>
      </p:sp>
      <p:pic>
        <p:nvPicPr>
          <p:cNvPr id="18" name="Imagen 17">
            <a:extLst>
              <a:ext uri="{FF2B5EF4-FFF2-40B4-BE49-F238E27FC236}">
                <a16:creationId xmlns:a16="http://schemas.microsoft.com/office/drawing/2014/main" id="{F187F9F8-90BE-4474-BD56-0833D24FD9D8}"/>
              </a:ext>
            </a:extLst>
          </p:cNvPr>
          <p:cNvPicPr>
            <a:picLocks noChangeAspect="1"/>
          </p:cNvPicPr>
          <p:nvPr/>
        </p:nvPicPr>
        <p:blipFill rotWithShape="1">
          <a:blip r:embed="rId4"/>
          <a:srcRect t="4422" r="978" b="4906"/>
          <a:stretch/>
        </p:blipFill>
        <p:spPr>
          <a:xfrm>
            <a:off x="516834" y="1624946"/>
            <a:ext cx="5758892" cy="4634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3B371E45-0A2C-4EF4-AA90-D9978B9DBFAF}"/>
              </a:ext>
            </a:extLst>
          </p:cNvPr>
          <p:cNvSpPr txBox="1"/>
          <p:nvPr/>
        </p:nvSpPr>
        <p:spPr>
          <a:xfrm>
            <a:off x="2269845" y="6297246"/>
            <a:ext cx="2252870" cy="338554"/>
          </a:xfrm>
          <a:prstGeom prst="rect">
            <a:avLst/>
          </a:prstGeom>
          <a:noFill/>
        </p:spPr>
        <p:txBody>
          <a:bodyPr wrap="square" rtlCol="0">
            <a:spAutoFit/>
          </a:bodyPr>
          <a:lstStyle/>
          <a:p>
            <a:pPr algn="ctr"/>
            <a:r>
              <a:rPr lang="es-CO" sz="1600" dirty="0">
                <a:solidFill>
                  <a:srgbClr val="004A84"/>
                </a:solidFill>
                <a:latin typeface="Calibri" panose="020F0502020204030204"/>
              </a:rPr>
              <a:t>Imagen No. 01</a:t>
            </a:r>
          </a:p>
        </p:txBody>
      </p:sp>
    </p:spTree>
    <p:extLst>
      <p:ext uri="{BB962C8B-B14F-4D97-AF65-F5344CB8AC3E}">
        <p14:creationId xmlns:p14="http://schemas.microsoft.com/office/powerpoint/2010/main" val="2395611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C7C78C2-85F0-4180-80F2-2A70C0B0F31E}"/>
              </a:ext>
            </a:extLst>
          </p:cNvPr>
          <p:cNvSpPr txBox="1"/>
          <p:nvPr/>
        </p:nvSpPr>
        <p:spPr>
          <a:xfrm>
            <a:off x="523458" y="727138"/>
            <a:ext cx="11231219" cy="1508105"/>
          </a:xfrm>
          <a:prstGeom prst="rect">
            <a:avLst/>
          </a:prstGeom>
          <a:noFill/>
        </p:spPr>
        <p:txBody>
          <a:bodyPr wrap="square">
            <a:spAutoFit/>
          </a:bodyPr>
          <a:lstStyle/>
          <a:p>
            <a:pPr algn="just"/>
            <a:r>
              <a:rPr lang="es-419" sz="2000" b="1" dirty="0">
                <a:solidFill>
                  <a:srgbClr val="133665"/>
                </a:solidFill>
              </a:rPr>
              <a:t>Consulta sobre los temas de interés </a:t>
            </a:r>
            <a:r>
              <a:rPr lang="es-419" dirty="0">
                <a:solidFill>
                  <a:srgbClr val="004A84"/>
                </a:solidFill>
                <a:latin typeface="Calibri" panose="020F0502020204030204"/>
              </a:rPr>
              <a:t>utilizando los siguientes mecanismos: </a:t>
            </a:r>
          </a:p>
          <a:p>
            <a:pPr algn="just"/>
            <a:endParaRPr lang="es-419" dirty="0">
              <a:solidFill>
                <a:srgbClr val="004A84"/>
              </a:solidFill>
              <a:latin typeface="Calibri" panose="020F0502020204030204"/>
            </a:endParaRPr>
          </a:p>
          <a:p>
            <a:pPr algn="just"/>
            <a:r>
              <a:rPr lang="es-419" dirty="0">
                <a:solidFill>
                  <a:srgbClr val="004A84"/>
                </a:solidFill>
                <a:latin typeface="Calibri" panose="020F0502020204030204"/>
              </a:rPr>
              <a:t>Encuesta de sondeo ubicada en el minisitio de Rendición de Cuentas, habilitada desde el mes de mayo, la cual tuvo 23 participaciones. Con esta información recolectada se tuvo la oportunidad de desarrollar la agenda de la audiencia, para atender las expectativas de los usuarios frente a la información institucional, fue la siguiente:</a:t>
            </a:r>
          </a:p>
        </p:txBody>
      </p:sp>
      <p:pic>
        <p:nvPicPr>
          <p:cNvPr id="13" name="Imagen 12">
            <a:extLst>
              <a:ext uri="{FF2B5EF4-FFF2-40B4-BE49-F238E27FC236}">
                <a16:creationId xmlns:a16="http://schemas.microsoft.com/office/drawing/2014/main" id="{1AD32559-B54D-4D94-8B54-9AB7C0A7902E}"/>
              </a:ext>
            </a:extLst>
          </p:cNvPr>
          <p:cNvPicPr>
            <a:picLocks noChangeAspect="1"/>
          </p:cNvPicPr>
          <p:nvPr/>
        </p:nvPicPr>
        <p:blipFill rotWithShape="1">
          <a:blip r:embed="rId3"/>
          <a:srcRect l="19456" t="31682" r="19456" b="29265"/>
          <a:stretch/>
        </p:blipFill>
        <p:spPr>
          <a:xfrm>
            <a:off x="2378754" y="2351302"/>
            <a:ext cx="7447723" cy="2676939"/>
          </a:xfrm>
          <a:prstGeom prst="rect">
            <a:avLst/>
          </a:prstGeom>
        </p:spPr>
      </p:pic>
      <p:sp>
        <p:nvSpPr>
          <p:cNvPr id="14" name="Rectángulo 13">
            <a:extLst>
              <a:ext uri="{FF2B5EF4-FFF2-40B4-BE49-F238E27FC236}">
                <a16:creationId xmlns:a16="http://schemas.microsoft.com/office/drawing/2014/main" id="{369043AD-AFF4-4612-9594-B14CA797F041}"/>
              </a:ext>
            </a:extLst>
          </p:cNvPr>
          <p:cNvSpPr/>
          <p:nvPr/>
        </p:nvSpPr>
        <p:spPr>
          <a:xfrm>
            <a:off x="2544408" y="2504661"/>
            <a:ext cx="4280452" cy="31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a:extLst>
              <a:ext uri="{FF2B5EF4-FFF2-40B4-BE49-F238E27FC236}">
                <a16:creationId xmlns:a16="http://schemas.microsoft.com/office/drawing/2014/main" id="{0522FD76-EE1A-400D-9CAD-B40188EB2A32}"/>
              </a:ext>
            </a:extLst>
          </p:cNvPr>
          <p:cNvSpPr txBox="1"/>
          <p:nvPr/>
        </p:nvSpPr>
        <p:spPr>
          <a:xfrm>
            <a:off x="649357" y="5351618"/>
            <a:ext cx="11105320" cy="923330"/>
          </a:xfrm>
          <a:prstGeom prst="rect">
            <a:avLst/>
          </a:prstGeom>
          <a:noFill/>
        </p:spPr>
        <p:txBody>
          <a:bodyPr wrap="square">
            <a:spAutoFit/>
          </a:bodyPr>
          <a:lstStyle/>
          <a:p>
            <a:pPr algn="just"/>
            <a:r>
              <a:rPr lang="es-419" dirty="0">
                <a:solidFill>
                  <a:srgbClr val="004A84"/>
                </a:solidFill>
                <a:latin typeface="Calibri" panose="020F0502020204030204"/>
              </a:rPr>
              <a:t>Dicha información priorizada por los ciudadanos fue incorporada en el Informe de Rendición de Cuentas en la página 4, numeral 1. Gestión misional (Proyectos), en la página 19 numeral 2. Gestión Financiera incluida la ejecución presupuestal y en l página 39, el numeral 3.5.9 Gestión Documental.</a:t>
            </a:r>
          </a:p>
        </p:txBody>
      </p:sp>
      <p:sp>
        <p:nvSpPr>
          <p:cNvPr id="16" name="CuadroTexto 15">
            <a:extLst>
              <a:ext uri="{FF2B5EF4-FFF2-40B4-BE49-F238E27FC236}">
                <a16:creationId xmlns:a16="http://schemas.microsoft.com/office/drawing/2014/main" id="{0D7A9258-D791-4E9D-814A-2BF2E276FDBD}"/>
              </a:ext>
            </a:extLst>
          </p:cNvPr>
          <p:cNvSpPr txBox="1"/>
          <p:nvPr/>
        </p:nvSpPr>
        <p:spPr>
          <a:xfrm>
            <a:off x="4854019" y="4975233"/>
            <a:ext cx="2252870" cy="338554"/>
          </a:xfrm>
          <a:prstGeom prst="rect">
            <a:avLst/>
          </a:prstGeom>
          <a:noFill/>
        </p:spPr>
        <p:txBody>
          <a:bodyPr wrap="square" rtlCol="0">
            <a:spAutoFit/>
          </a:bodyPr>
          <a:lstStyle/>
          <a:p>
            <a:pPr algn="ctr"/>
            <a:r>
              <a:rPr lang="es-CO" sz="1600" dirty="0">
                <a:solidFill>
                  <a:srgbClr val="004A84"/>
                </a:solidFill>
                <a:latin typeface="Calibri" panose="020F0502020204030204"/>
              </a:rPr>
              <a:t>Imagen No. 02</a:t>
            </a:r>
          </a:p>
        </p:txBody>
      </p:sp>
    </p:spTree>
    <p:extLst>
      <p:ext uri="{BB962C8B-B14F-4D97-AF65-F5344CB8AC3E}">
        <p14:creationId xmlns:p14="http://schemas.microsoft.com/office/powerpoint/2010/main" val="4006367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C7C78C2-85F0-4180-80F2-2A70C0B0F31E}"/>
              </a:ext>
            </a:extLst>
          </p:cNvPr>
          <p:cNvSpPr txBox="1"/>
          <p:nvPr/>
        </p:nvSpPr>
        <p:spPr>
          <a:xfrm>
            <a:off x="463826" y="445538"/>
            <a:ext cx="5194852" cy="1231106"/>
          </a:xfrm>
          <a:prstGeom prst="rect">
            <a:avLst/>
          </a:prstGeom>
          <a:noFill/>
        </p:spPr>
        <p:txBody>
          <a:bodyPr wrap="square">
            <a:spAutoFit/>
          </a:bodyPr>
          <a:lstStyle/>
          <a:p>
            <a:pPr algn="just"/>
            <a:r>
              <a:rPr lang="es-419" sz="2000" b="1" dirty="0">
                <a:solidFill>
                  <a:srgbClr val="133665"/>
                </a:solidFill>
              </a:rPr>
              <a:t>Caja de preguntas habilitada </a:t>
            </a:r>
            <a:r>
              <a:rPr lang="es-419" dirty="0">
                <a:solidFill>
                  <a:srgbClr val="004A84"/>
                </a:solidFill>
                <a:latin typeface="Calibri" panose="020F0502020204030204"/>
              </a:rPr>
              <a:t>en la red social de Instagram </a:t>
            </a:r>
            <a:r>
              <a:rPr lang="es-419" i="1" dirty="0">
                <a:solidFill>
                  <a:srgbClr val="004A84"/>
                </a:solidFill>
                <a:latin typeface="Calibri" panose="020F0502020204030204"/>
              </a:rPr>
              <a:t>enterritorioco</a:t>
            </a:r>
            <a:r>
              <a:rPr lang="es-419" dirty="0">
                <a:solidFill>
                  <a:srgbClr val="004A84"/>
                </a:solidFill>
                <a:latin typeface="Calibri" panose="020F0502020204030204"/>
              </a:rPr>
              <a:t> el 12 de noviembre de 2021. En este espacio no se recibieron preguntas por parte de los usuarios de la red (ver imagen No. 03).</a:t>
            </a:r>
          </a:p>
        </p:txBody>
      </p:sp>
      <p:pic>
        <p:nvPicPr>
          <p:cNvPr id="5" name="Imagen 4">
            <a:extLst>
              <a:ext uri="{FF2B5EF4-FFF2-40B4-BE49-F238E27FC236}">
                <a16:creationId xmlns:a16="http://schemas.microsoft.com/office/drawing/2014/main" id="{F5826B8D-751E-491E-BFC3-D9758C5E8B32}"/>
              </a:ext>
            </a:extLst>
          </p:cNvPr>
          <p:cNvPicPr>
            <a:picLocks noChangeAspect="1"/>
          </p:cNvPicPr>
          <p:nvPr/>
        </p:nvPicPr>
        <p:blipFill rotWithShape="1">
          <a:blip r:embed="rId3"/>
          <a:srcRect l="37283" t="10415" r="37174" b="9352"/>
          <a:stretch/>
        </p:blipFill>
        <p:spPr>
          <a:xfrm>
            <a:off x="1638082" y="1828800"/>
            <a:ext cx="2682127" cy="4736522"/>
          </a:xfrm>
          <a:prstGeom prst="rect">
            <a:avLst/>
          </a:prstGeom>
        </p:spPr>
      </p:pic>
      <p:pic>
        <p:nvPicPr>
          <p:cNvPr id="3" name="Imagen 2">
            <a:extLst>
              <a:ext uri="{FF2B5EF4-FFF2-40B4-BE49-F238E27FC236}">
                <a16:creationId xmlns:a16="http://schemas.microsoft.com/office/drawing/2014/main" id="{BB3C1744-6E52-4B1A-9539-481B4D33399D}"/>
              </a:ext>
            </a:extLst>
          </p:cNvPr>
          <p:cNvPicPr>
            <a:picLocks noChangeAspect="1"/>
          </p:cNvPicPr>
          <p:nvPr/>
        </p:nvPicPr>
        <p:blipFill rotWithShape="1">
          <a:blip r:embed="rId4"/>
          <a:srcRect l="64892" t="47148" r="20651" b="17086"/>
          <a:stretch/>
        </p:blipFill>
        <p:spPr>
          <a:xfrm>
            <a:off x="7381461" y="2276714"/>
            <a:ext cx="2875721" cy="4071077"/>
          </a:xfrm>
          <a:prstGeom prst="rect">
            <a:avLst/>
          </a:prstGeom>
        </p:spPr>
      </p:pic>
      <p:sp>
        <p:nvSpPr>
          <p:cNvPr id="7" name="CuadroTexto 6">
            <a:extLst>
              <a:ext uri="{FF2B5EF4-FFF2-40B4-BE49-F238E27FC236}">
                <a16:creationId xmlns:a16="http://schemas.microsoft.com/office/drawing/2014/main" id="{2583F3DA-8850-41E9-9E65-81EDF426CD74}"/>
              </a:ext>
            </a:extLst>
          </p:cNvPr>
          <p:cNvSpPr txBox="1"/>
          <p:nvPr/>
        </p:nvSpPr>
        <p:spPr>
          <a:xfrm>
            <a:off x="6096000" y="776838"/>
            <a:ext cx="5393635" cy="1538883"/>
          </a:xfrm>
          <a:prstGeom prst="rect">
            <a:avLst/>
          </a:prstGeom>
          <a:noFill/>
        </p:spPr>
        <p:txBody>
          <a:bodyPr wrap="square">
            <a:spAutoFit/>
          </a:bodyPr>
          <a:lstStyle/>
          <a:p>
            <a:pPr algn="just"/>
            <a:r>
              <a:rPr lang="es-419" sz="2000" b="1" dirty="0">
                <a:solidFill>
                  <a:srgbClr val="133665"/>
                </a:solidFill>
              </a:rPr>
              <a:t>Formulación de preguntas, comentarios y sugerencias, </a:t>
            </a:r>
            <a:r>
              <a:rPr lang="es-419" dirty="0">
                <a:solidFill>
                  <a:srgbClr val="004A84"/>
                </a:solidFill>
                <a:latin typeface="Calibri" panose="020F0502020204030204"/>
              </a:rPr>
              <a:t>e</a:t>
            </a:r>
            <a:r>
              <a:rPr lang="es-419" sz="1800" dirty="0">
                <a:solidFill>
                  <a:srgbClr val="004A84"/>
                </a:solidFill>
                <a:latin typeface="Calibri" panose="020F0502020204030204"/>
              </a:rPr>
              <a:t>ncuesta habilitada desde la </a:t>
            </a:r>
            <a:r>
              <a:rPr lang="es-419" dirty="0">
                <a:solidFill>
                  <a:srgbClr val="004A84"/>
                </a:solidFill>
                <a:latin typeface="Calibri" panose="020F0502020204030204"/>
              </a:rPr>
              <a:t>primera semana de diciembre has</a:t>
            </a:r>
            <a:r>
              <a:rPr lang="es-419" sz="1800" dirty="0">
                <a:solidFill>
                  <a:srgbClr val="004A84"/>
                </a:solidFill>
                <a:latin typeface="Calibri" panose="020F0502020204030204"/>
              </a:rPr>
              <a:t>ta el día de Audiencia Pública de Rendición de Cuentas, 14 de diciembre de 2021 (ver imagen No. 04).</a:t>
            </a:r>
            <a:endParaRPr lang="es-419" sz="1800" dirty="0"/>
          </a:p>
        </p:txBody>
      </p:sp>
      <p:sp>
        <p:nvSpPr>
          <p:cNvPr id="8" name="CuadroTexto 7">
            <a:extLst>
              <a:ext uri="{FF2B5EF4-FFF2-40B4-BE49-F238E27FC236}">
                <a16:creationId xmlns:a16="http://schemas.microsoft.com/office/drawing/2014/main" id="{E09011AA-9EF7-40BF-A132-1C6EF2E06FAA}"/>
              </a:ext>
            </a:extLst>
          </p:cNvPr>
          <p:cNvSpPr txBox="1"/>
          <p:nvPr/>
        </p:nvSpPr>
        <p:spPr>
          <a:xfrm>
            <a:off x="1786448" y="6500901"/>
            <a:ext cx="2252870" cy="338554"/>
          </a:xfrm>
          <a:prstGeom prst="rect">
            <a:avLst/>
          </a:prstGeom>
          <a:noFill/>
        </p:spPr>
        <p:txBody>
          <a:bodyPr wrap="square" rtlCol="0">
            <a:spAutoFit/>
          </a:bodyPr>
          <a:lstStyle/>
          <a:p>
            <a:pPr algn="ctr"/>
            <a:r>
              <a:rPr lang="es-CO" sz="1600" dirty="0">
                <a:solidFill>
                  <a:srgbClr val="004A84"/>
                </a:solidFill>
                <a:latin typeface="Calibri" panose="020F0502020204030204"/>
              </a:rPr>
              <a:t>Imagen No. 03</a:t>
            </a:r>
          </a:p>
        </p:txBody>
      </p:sp>
      <p:sp>
        <p:nvSpPr>
          <p:cNvPr id="9" name="CuadroTexto 8">
            <a:extLst>
              <a:ext uri="{FF2B5EF4-FFF2-40B4-BE49-F238E27FC236}">
                <a16:creationId xmlns:a16="http://schemas.microsoft.com/office/drawing/2014/main" id="{2F616F47-E1CB-470B-8983-A0C434C09E8B}"/>
              </a:ext>
            </a:extLst>
          </p:cNvPr>
          <p:cNvSpPr txBox="1"/>
          <p:nvPr/>
        </p:nvSpPr>
        <p:spPr>
          <a:xfrm>
            <a:off x="7692886" y="6314747"/>
            <a:ext cx="2252870" cy="338554"/>
          </a:xfrm>
          <a:prstGeom prst="rect">
            <a:avLst/>
          </a:prstGeom>
          <a:noFill/>
        </p:spPr>
        <p:txBody>
          <a:bodyPr wrap="square" rtlCol="0">
            <a:spAutoFit/>
          </a:bodyPr>
          <a:lstStyle/>
          <a:p>
            <a:pPr algn="ctr"/>
            <a:r>
              <a:rPr lang="es-CO" sz="1600" dirty="0">
                <a:solidFill>
                  <a:srgbClr val="004A84"/>
                </a:solidFill>
                <a:latin typeface="Calibri" panose="020F0502020204030204"/>
              </a:rPr>
              <a:t>Imagen No. 04</a:t>
            </a:r>
          </a:p>
        </p:txBody>
      </p:sp>
    </p:spTree>
    <p:extLst>
      <p:ext uri="{BB962C8B-B14F-4D97-AF65-F5344CB8AC3E}">
        <p14:creationId xmlns:p14="http://schemas.microsoft.com/office/powerpoint/2010/main" val="108858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4280C62-81FB-4D32-9518-C7833D7EDF36}"/>
              </a:ext>
            </a:extLst>
          </p:cNvPr>
          <p:cNvSpPr txBox="1"/>
          <p:nvPr/>
        </p:nvSpPr>
        <p:spPr>
          <a:xfrm>
            <a:off x="1444487" y="303865"/>
            <a:ext cx="8967517" cy="553998"/>
          </a:xfrm>
          <a:prstGeom prst="rect">
            <a:avLst/>
          </a:prstGeom>
          <a:noFill/>
        </p:spPr>
        <p:txBody>
          <a:bodyPr wrap="square">
            <a:spAutoFit/>
          </a:bodyPr>
          <a:lstStyle/>
          <a:p>
            <a:pPr algn="ctr"/>
            <a:r>
              <a:rPr lang="es-ES" sz="3000" b="1" kern="0" dirty="0">
                <a:solidFill>
                  <a:srgbClr val="4BABE1"/>
                </a:solidFill>
                <a:latin typeface="Calibri" charset="0"/>
                <a:cs typeface="Calibri" charset="0"/>
              </a:rPr>
              <a:t>Análisis de la convocatoria</a:t>
            </a:r>
          </a:p>
        </p:txBody>
      </p:sp>
      <p:sp>
        <p:nvSpPr>
          <p:cNvPr id="7" name="CuadroTexto 6">
            <a:extLst>
              <a:ext uri="{FF2B5EF4-FFF2-40B4-BE49-F238E27FC236}">
                <a16:creationId xmlns:a16="http://schemas.microsoft.com/office/drawing/2014/main" id="{5AC693D9-095D-4A4D-9F14-5E5A31835A0A}"/>
              </a:ext>
            </a:extLst>
          </p:cNvPr>
          <p:cNvSpPr txBox="1"/>
          <p:nvPr/>
        </p:nvSpPr>
        <p:spPr>
          <a:xfrm>
            <a:off x="4452730" y="1030141"/>
            <a:ext cx="7301948" cy="5509200"/>
          </a:xfrm>
          <a:prstGeom prst="rect">
            <a:avLst/>
          </a:prstGeom>
          <a:noFill/>
        </p:spPr>
        <p:txBody>
          <a:bodyPr wrap="square">
            <a:spAutoFit/>
          </a:bodyPr>
          <a:lstStyle/>
          <a:p>
            <a:pPr algn="just"/>
            <a:r>
              <a:rPr lang="es-419" dirty="0">
                <a:solidFill>
                  <a:srgbClr val="004A84"/>
                </a:solidFill>
                <a:latin typeface="Calibri" panose="020F0502020204030204"/>
              </a:rPr>
              <a:t>Con el propósito de asegurar un amplia participación de los grupos de valor interesados en la gestión de la Entidad se establecieron las siguientes estrategias, aplicadas desde el mes de octubre: </a:t>
            </a:r>
          </a:p>
          <a:p>
            <a:pPr algn="just"/>
            <a:endParaRPr lang="es-419" dirty="0">
              <a:solidFill>
                <a:srgbClr val="004A84"/>
              </a:solidFill>
              <a:latin typeface="Calibri" panose="020F0502020204030204"/>
            </a:endParaRPr>
          </a:p>
          <a:p>
            <a:pPr algn="just"/>
            <a:r>
              <a:rPr lang="es-419" dirty="0">
                <a:solidFill>
                  <a:srgbClr val="004A84"/>
                </a:solidFill>
                <a:latin typeface="Calibri" panose="020F0502020204030204"/>
              </a:rPr>
              <a:t>Identificar con los Grupos misionales y la Gerencia Comercial los principales </a:t>
            </a:r>
            <a:r>
              <a:rPr lang="es-419" sz="2000" b="1" dirty="0">
                <a:solidFill>
                  <a:srgbClr val="133665"/>
                </a:solidFill>
              </a:rPr>
              <a:t>clientes en convenios </a:t>
            </a:r>
            <a:r>
              <a:rPr lang="es-419" dirty="0">
                <a:solidFill>
                  <a:srgbClr val="004A84"/>
                </a:solidFill>
                <a:latin typeface="Calibri" panose="020F0502020204030204"/>
              </a:rPr>
              <a:t>desarrollados por cualquiera de las líneas de negocio institucionales (base de datos, matriz relación de proyectos) </a:t>
            </a:r>
          </a:p>
          <a:p>
            <a:pPr marL="285750" indent="-285750" algn="just">
              <a:buFont typeface="Wingdings" panose="05000000000000000000" pitchFamily="2" charset="2"/>
              <a:buChar char="ü"/>
            </a:pPr>
            <a:endParaRPr lang="es-419" dirty="0">
              <a:solidFill>
                <a:srgbClr val="004A84"/>
              </a:solidFill>
              <a:latin typeface="Calibri" panose="020F0502020204030204"/>
            </a:endParaRPr>
          </a:p>
          <a:p>
            <a:pPr algn="just"/>
            <a:r>
              <a:rPr lang="es-419" dirty="0">
                <a:solidFill>
                  <a:srgbClr val="004A84"/>
                </a:solidFill>
                <a:latin typeface="Calibri" panose="020F0502020204030204"/>
              </a:rPr>
              <a:t>Hacer uso de todos </a:t>
            </a:r>
            <a:r>
              <a:rPr lang="es-419" sz="2000" b="1" dirty="0">
                <a:solidFill>
                  <a:srgbClr val="133665"/>
                </a:solidFill>
              </a:rPr>
              <a:t>canales dispuestos </a:t>
            </a:r>
            <a:r>
              <a:rPr lang="es-419" dirty="0">
                <a:solidFill>
                  <a:srgbClr val="004A84"/>
                </a:solidFill>
                <a:latin typeface="Calibri" panose="020F0502020204030204"/>
              </a:rPr>
              <a:t>para lograr la mayor participación a la audiencia virtual (portal web, chat de equipos transversales, correos masivos, redes sociales) (imagen No. 05 y 06)</a:t>
            </a:r>
          </a:p>
          <a:p>
            <a:pPr algn="just"/>
            <a:endParaRPr lang="es-419" dirty="0">
              <a:solidFill>
                <a:srgbClr val="004A84"/>
              </a:solidFill>
              <a:latin typeface="Calibri" panose="020F0502020204030204"/>
            </a:endParaRPr>
          </a:p>
          <a:p>
            <a:pPr algn="just"/>
            <a:r>
              <a:rPr lang="es-419" dirty="0">
                <a:solidFill>
                  <a:srgbClr val="004A84"/>
                </a:solidFill>
                <a:latin typeface="Calibri" panose="020F0502020204030204"/>
              </a:rPr>
              <a:t>Se desarrolló estrategia de comunicaciones </a:t>
            </a:r>
            <a:r>
              <a:rPr lang="es-419" sz="2000" b="1" dirty="0">
                <a:solidFill>
                  <a:srgbClr val="133665"/>
                </a:solidFill>
              </a:rPr>
              <a:t>#CerrandoBrechas </a:t>
            </a:r>
            <a:endParaRPr lang="es-419" dirty="0">
              <a:solidFill>
                <a:srgbClr val="004A84"/>
              </a:solidFill>
              <a:latin typeface="Calibri" panose="020F0502020204030204"/>
            </a:endParaRPr>
          </a:p>
          <a:p>
            <a:pPr algn="just"/>
            <a:r>
              <a:rPr lang="es-419" i="1" dirty="0">
                <a:solidFill>
                  <a:srgbClr val="004A84"/>
                </a:solidFill>
                <a:latin typeface="Calibri" panose="020F0502020204030204"/>
              </a:rPr>
              <a:t> </a:t>
            </a:r>
          </a:p>
          <a:p>
            <a:pPr algn="just"/>
            <a:r>
              <a:rPr lang="es-419" dirty="0">
                <a:solidFill>
                  <a:srgbClr val="004A84"/>
                </a:solidFill>
                <a:latin typeface="Calibri" panose="020F0502020204030204"/>
              </a:rPr>
              <a:t>Envío por correo electrónico de </a:t>
            </a:r>
            <a:r>
              <a:rPr lang="es-419" sz="2000" b="1" dirty="0">
                <a:solidFill>
                  <a:srgbClr val="133665"/>
                </a:solidFill>
              </a:rPr>
              <a:t>invitaciones</a:t>
            </a:r>
            <a:r>
              <a:rPr lang="es-419" dirty="0">
                <a:solidFill>
                  <a:srgbClr val="004A84"/>
                </a:solidFill>
                <a:latin typeface="Calibri" panose="020F0502020204030204"/>
              </a:rPr>
              <a:t> a los invitados, panelistas y otros grupos de interés</a:t>
            </a:r>
          </a:p>
          <a:p>
            <a:pPr marL="285750" indent="-285750" algn="just">
              <a:buFont typeface="Wingdings" panose="05000000000000000000" pitchFamily="2" charset="2"/>
              <a:buChar char="ü"/>
            </a:pPr>
            <a:endParaRPr lang="es-419" dirty="0">
              <a:solidFill>
                <a:srgbClr val="004A84"/>
              </a:solidFill>
              <a:latin typeface="Calibri" panose="020F0502020204030204"/>
            </a:endParaRPr>
          </a:p>
          <a:p>
            <a:pPr algn="just"/>
            <a:r>
              <a:rPr lang="es-419" dirty="0">
                <a:solidFill>
                  <a:srgbClr val="004A84"/>
                </a:solidFill>
                <a:latin typeface="Calibri" panose="020F0502020204030204"/>
              </a:rPr>
              <a:t>Publicación de instrumento para </a:t>
            </a:r>
            <a:r>
              <a:rPr lang="es-419" sz="2000" b="1" dirty="0">
                <a:solidFill>
                  <a:srgbClr val="133665"/>
                </a:solidFill>
              </a:rPr>
              <a:t>inscripción electrónica </a:t>
            </a:r>
            <a:r>
              <a:rPr lang="es-419" dirty="0">
                <a:solidFill>
                  <a:srgbClr val="004A84"/>
                </a:solidFill>
                <a:latin typeface="Calibri" panose="020F0502020204030204"/>
              </a:rPr>
              <a:t>a través del portal web de la Entidad</a:t>
            </a:r>
          </a:p>
        </p:txBody>
      </p:sp>
      <p:sp>
        <p:nvSpPr>
          <p:cNvPr id="9" name="CuadroTexto 8">
            <a:extLst>
              <a:ext uri="{FF2B5EF4-FFF2-40B4-BE49-F238E27FC236}">
                <a16:creationId xmlns:a16="http://schemas.microsoft.com/office/drawing/2014/main" id="{CEC414B8-D758-489F-9C82-7ACB96B5084B}"/>
              </a:ext>
            </a:extLst>
          </p:cNvPr>
          <p:cNvSpPr txBox="1"/>
          <p:nvPr/>
        </p:nvSpPr>
        <p:spPr>
          <a:xfrm>
            <a:off x="921026" y="5413062"/>
            <a:ext cx="2252870" cy="338554"/>
          </a:xfrm>
          <a:prstGeom prst="rect">
            <a:avLst/>
          </a:prstGeom>
          <a:noFill/>
        </p:spPr>
        <p:txBody>
          <a:bodyPr wrap="square" rtlCol="0">
            <a:spAutoFit/>
          </a:bodyPr>
          <a:lstStyle/>
          <a:p>
            <a:pPr algn="ctr"/>
            <a:r>
              <a:rPr lang="es-CO" sz="1600" dirty="0">
                <a:solidFill>
                  <a:srgbClr val="004A84"/>
                </a:solidFill>
                <a:latin typeface="Calibri" panose="020F0502020204030204"/>
              </a:rPr>
              <a:t>Imagen No. 05</a:t>
            </a:r>
          </a:p>
        </p:txBody>
      </p:sp>
      <p:pic>
        <p:nvPicPr>
          <p:cNvPr id="13" name="Imagen 12">
            <a:extLst>
              <a:ext uri="{FF2B5EF4-FFF2-40B4-BE49-F238E27FC236}">
                <a16:creationId xmlns:a16="http://schemas.microsoft.com/office/drawing/2014/main" id="{15F1381D-FB30-4B25-B487-1C625AC77A3B}"/>
              </a:ext>
            </a:extLst>
          </p:cNvPr>
          <p:cNvPicPr>
            <a:picLocks noChangeAspect="1"/>
          </p:cNvPicPr>
          <p:nvPr/>
        </p:nvPicPr>
        <p:blipFill rotWithShape="1">
          <a:blip r:embed="rId3"/>
          <a:srcRect l="43697" t="24528" r="16195" b="18535"/>
          <a:stretch/>
        </p:blipFill>
        <p:spPr>
          <a:xfrm>
            <a:off x="437323" y="1477617"/>
            <a:ext cx="3697356" cy="3902766"/>
          </a:xfrm>
          <a:prstGeom prst="rect">
            <a:avLst/>
          </a:prstGeom>
        </p:spPr>
      </p:pic>
    </p:spTree>
    <p:extLst>
      <p:ext uri="{BB962C8B-B14F-4D97-AF65-F5344CB8AC3E}">
        <p14:creationId xmlns:p14="http://schemas.microsoft.com/office/powerpoint/2010/main" val="2761937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5EDF713-7A54-403C-B03A-3F46B1F7AAC9}"/>
              </a:ext>
            </a:extLst>
          </p:cNvPr>
          <p:cNvPicPr>
            <a:picLocks noChangeAspect="1"/>
          </p:cNvPicPr>
          <p:nvPr/>
        </p:nvPicPr>
        <p:blipFill rotWithShape="1">
          <a:blip r:embed="rId3"/>
          <a:srcRect t="4422" r="1196" b="5099"/>
          <a:stretch/>
        </p:blipFill>
        <p:spPr>
          <a:xfrm>
            <a:off x="636104" y="714993"/>
            <a:ext cx="11052313" cy="5791200"/>
          </a:xfrm>
          <a:prstGeom prst="rect">
            <a:avLst/>
          </a:prstGeom>
        </p:spPr>
      </p:pic>
      <p:sp>
        <p:nvSpPr>
          <p:cNvPr id="4" name="CuadroTexto 3">
            <a:extLst>
              <a:ext uri="{FF2B5EF4-FFF2-40B4-BE49-F238E27FC236}">
                <a16:creationId xmlns:a16="http://schemas.microsoft.com/office/drawing/2014/main" id="{DB596A44-82F5-4BD7-AEE2-35AB78E8EAE9}"/>
              </a:ext>
            </a:extLst>
          </p:cNvPr>
          <p:cNvSpPr txBox="1"/>
          <p:nvPr/>
        </p:nvSpPr>
        <p:spPr>
          <a:xfrm>
            <a:off x="5035825" y="415571"/>
            <a:ext cx="2252870" cy="338554"/>
          </a:xfrm>
          <a:prstGeom prst="rect">
            <a:avLst/>
          </a:prstGeom>
          <a:noFill/>
        </p:spPr>
        <p:txBody>
          <a:bodyPr wrap="square" rtlCol="0">
            <a:spAutoFit/>
          </a:bodyPr>
          <a:lstStyle/>
          <a:p>
            <a:pPr algn="ctr"/>
            <a:r>
              <a:rPr lang="es-CO" sz="1600" dirty="0">
                <a:solidFill>
                  <a:srgbClr val="004A84"/>
                </a:solidFill>
                <a:latin typeface="Calibri" panose="020F0502020204030204"/>
              </a:rPr>
              <a:t>Imagen No. 06</a:t>
            </a:r>
          </a:p>
        </p:txBody>
      </p:sp>
    </p:spTree>
    <p:extLst>
      <p:ext uri="{BB962C8B-B14F-4D97-AF65-F5344CB8AC3E}">
        <p14:creationId xmlns:p14="http://schemas.microsoft.com/office/powerpoint/2010/main" val="3496284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C5E03CB-9939-42BD-B964-BC06E9C8358D}"/>
              </a:ext>
            </a:extLst>
          </p:cNvPr>
          <p:cNvSpPr txBox="1"/>
          <p:nvPr/>
        </p:nvSpPr>
        <p:spPr>
          <a:xfrm>
            <a:off x="3389243" y="5949324"/>
            <a:ext cx="2252870" cy="338554"/>
          </a:xfrm>
          <a:prstGeom prst="rect">
            <a:avLst/>
          </a:prstGeom>
          <a:noFill/>
        </p:spPr>
        <p:txBody>
          <a:bodyPr wrap="square" rtlCol="0">
            <a:spAutoFit/>
          </a:bodyPr>
          <a:lstStyle/>
          <a:p>
            <a:pPr algn="ctr"/>
            <a:r>
              <a:rPr lang="es-CO" sz="1600" dirty="0">
                <a:solidFill>
                  <a:srgbClr val="004A84"/>
                </a:solidFill>
                <a:latin typeface="Calibri" panose="020F0502020204030204"/>
              </a:rPr>
              <a:t>Imagen No. 07</a:t>
            </a:r>
          </a:p>
        </p:txBody>
      </p:sp>
      <p:sp>
        <p:nvSpPr>
          <p:cNvPr id="10" name="CuadroTexto 9">
            <a:extLst>
              <a:ext uri="{FF2B5EF4-FFF2-40B4-BE49-F238E27FC236}">
                <a16:creationId xmlns:a16="http://schemas.microsoft.com/office/drawing/2014/main" id="{62F4D388-B9B2-4E60-A03C-E992B3680859}"/>
              </a:ext>
            </a:extLst>
          </p:cNvPr>
          <p:cNvSpPr txBox="1"/>
          <p:nvPr/>
        </p:nvSpPr>
        <p:spPr>
          <a:xfrm>
            <a:off x="3742528" y="281295"/>
            <a:ext cx="4706944" cy="553998"/>
          </a:xfrm>
          <a:prstGeom prst="rect">
            <a:avLst/>
          </a:prstGeom>
          <a:noFill/>
        </p:spPr>
        <p:txBody>
          <a:bodyPr wrap="square">
            <a:spAutoFit/>
          </a:bodyPr>
          <a:lstStyle/>
          <a:p>
            <a:pPr algn="ctr"/>
            <a:r>
              <a:rPr lang="es-ES" sz="3000" b="1" kern="0" dirty="0">
                <a:solidFill>
                  <a:srgbClr val="4BABE1"/>
                </a:solidFill>
                <a:latin typeface="Calibri" charset="0"/>
                <a:cs typeface="Calibri" charset="0"/>
              </a:rPr>
              <a:t>Asistencia</a:t>
            </a:r>
          </a:p>
        </p:txBody>
      </p:sp>
      <p:sp>
        <p:nvSpPr>
          <p:cNvPr id="12" name="CuadroTexto 11">
            <a:extLst>
              <a:ext uri="{FF2B5EF4-FFF2-40B4-BE49-F238E27FC236}">
                <a16:creationId xmlns:a16="http://schemas.microsoft.com/office/drawing/2014/main" id="{8E34F5B6-8262-4BDB-BB83-8D117A93CDDD}"/>
              </a:ext>
            </a:extLst>
          </p:cNvPr>
          <p:cNvSpPr txBox="1"/>
          <p:nvPr/>
        </p:nvSpPr>
        <p:spPr>
          <a:xfrm>
            <a:off x="8045948" y="1004488"/>
            <a:ext cx="4026784" cy="5386090"/>
          </a:xfrm>
          <a:prstGeom prst="rect">
            <a:avLst/>
          </a:prstGeom>
          <a:noFill/>
        </p:spPr>
        <p:txBody>
          <a:bodyPr wrap="square">
            <a:spAutoFit/>
          </a:bodyPr>
          <a:lstStyle/>
          <a:p>
            <a:pPr algn="just"/>
            <a:r>
              <a:rPr lang="es-419" dirty="0">
                <a:solidFill>
                  <a:srgbClr val="004A84"/>
                </a:solidFill>
                <a:latin typeface="Calibri" panose="020F0502020204030204"/>
              </a:rPr>
              <a:t>A la convocatoria de ENTerritorio, acudieron los usuarios según su caracterización y medio así:</a:t>
            </a:r>
          </a:p>
          <a:p>
            <a:pPr algn="just"/>
            <a:endParaRPr lang="es-419" dirty="0">
              <a:solidFill>
                <a:srgbClr val="004A84"/>
              </a:solidFill>
              <a:latin typeface="Calibri" panose="020F0502020204030204"/>
            </a:endParaRPr>
          </a:p>
          <a:p>
            <a:r>
              <a:rPr lang="es-419" sz="3200" b="1" dirty="0">
                <a:solidFill>
                  <a:srgbClr val="133665"/>
                </a:solidFill>
              </a:rPr>
              <a:t>157</a:t>
            </a:r>
            <a:r>
              <a:rPr lang="es-419" sz="3600" b="1" dirty="0">
                <a:solidFill>
                  <a:srgbClr val="133665"/>
                </a:solidFill>
              </a:rPr>
              <a:t> </a:t>
            </a:r>
            <a:r>
              <a:rPr lang="es-419" dirty="0">
                <a:solidFill>
                  <a:srgbClr val="004A84"/>
                </a:solidFill>
                <a:latin typeface="Calibri" panose="020F0502020204030204"/>
              </a:rPr>
              <a:t>Nú</a:t>
            </a:r>
            <a:r>
              <a:rPr lang="es-419" sz="1800" dirty="0">
                <a:solidFill>
                  <a:srgbClr val="004A84"/>
                </a:solidFill>
                <a:latin typeface="Calibri" panose="020F0502020204030204"/>
              </a:rPr>
              <a:t>mero máximo de seguidores en vivo</a:t>
            </a:r>
          </a:p>
          <a:p>
            <a:r>
              <a:rPr lang="es-419" sz="3200" b="1" dirty="0">
                <a:solidFill>
                  <a:srgbClr val="133665"/>
                </a:solidFill>
              </a:rPr>
              <a:t>7 </a:t>
            </a:r>
            <a:r>
              <a:rPr lang="es-419" dirty="0">
                <a:solidFill>
                  <a:srgbClr val="004A84"/>
                </a:solidFill>
                <a:latin typeface="Calibri" panose="020F0502020204030204"/>
              </a:rPr>
              <a:t>Com</a:t>
            </a:r>
            <a:r>
              <a:rPr lang="es-419" sz="1800" dirty="0">
                <a:solidFill>
                  <a:srgbClr val="004A84"/>
                </a:solidFill>
                <a:latin typeface="Calibri" panose="020F0502020204030204"/>
              </a:rPr>
              <a:t>entarios </a:t>
            </a:r>
          </a:p>
          <a:p>
            <a:r>
              <a:rPr lang="es-419" sz="3200" b="1" dirty="0">
                <a:solidFill>
                  <a:srgbClr val="133665"/>
                </a:solidFill>
              </a:rPr>
              <a:t>13 </a:t>
            </a:r>
            <a:r>
              <a:rPr lang="es-419" dirty="0">
                <a:solidFill>
                  <a:srgbClr val="004A84"/>
                </a:solidFill>
                <a:latin typeface="Calibri" panose="020F0502020204030204"/>
              </a:rPr>
              <a:t>reacciones</a:t>
            </a:r>
            <a:endParaRPr lang="es-419" sz="1800" dirty="0">
              <a:solidFill>
                <a:srgbClr val="004A84"/>
              </a:solidFill>
              <a:latin typeface="Calibri" panose="020F0502020204030204"/>
            </a:endParaRPr>
          </a:p>
          <a:p>
            <a:r>
              <a:rPr lang="es-419" sz="3200" b="1" dirty="0">
                <a:solidFill>
                  <a:srgbClr val="133665"/>
                </a:solidFill>
              </a:rPr>
              <a:t>2 </a:t>
            </a:r>
            <a:r>
              <a:rPr lang="es-419" dirty="0">
                <a:solidFill>
                  <a:srgbClr val="004A84"/>
                </a:solidFill>
                <a:latin typeface="Calibri" panose="020F0502020204030204"/>
              </a:rPr>
              <a:t>Veces compartido</a:t>
            </a:r>
          </a:p>
          <a:p>
            <a:r>
              <a:rPr lang="es-419" sz="3200" b="1" dirty="0">
                <a:solidFill>
                  <a:srgbClr val="133665"/>
                </a:solidFill>
              </a:rPr>
              <a:t>24 </a:t>
            </a:r>
            <a:r>
              <a:rPr lang="es-419" sz="1800" dirty="0">
                <a:solidFill>
                  <a:srgbClr val="004A84"/>
                </a:solidFill>
                <a:latin typeface="Calibri" panose="020F0502020204030204"/>
              </a:rPr>
              <a:t>visitas post por </a:t>
            </a:r>
            <a:r>
              <a:rPr lang="es-419" sz="1800" dirty="0" err="1">
                <a:solidFill>
                  <a:srgbClr val="004A84"/>
                </a:solidFill>
                <a:latin typeface="Calibri" panose="020F0502020204030204"/>
              </a:rPr>
              <a:t>streaming</a:t>
            </a:r>
            <a:r>
              <a:rPr lang="es-419" sz="1800" dirty="0">
                <a:solidFill>
                  <a:srgbClr val="004A84"/>
                </a:solidFill>
                <a:latin typeface="Calibri" panose="020F0502020204030204"/>
              </a:rPr>
              <a:t> (ver imagen No. 07)</a:t>
            </a:r>
          </a:p>
          <a:p>
            <a:endParaRPr lang="es-419" dirty="0">
              <a:solidFill>
                <a:srgbClr val="004A84"/>
              </a:solidFill>
              <a:latin typeface="Calibri" panose="020F0502020204030204"/>
            </a:endParaRPr>
          </a:p>
          <a:p>
            <a:pPr algn="just"/>
            <a:r>
              <a:rPr lang="es-419" sz="1800" dirty="0">
                <a:solidFill>
                  <a:srgbClr val="004A84"/>
                </a:solidFill>
                <a:latin typeface="Calibri" panose="020F0502020204030204"/>
              </a:rPr>
              <a:t>No se recibieron registros de asistencia por parte de los participantes en el botón habilitado.</a:t>
            </a:r>
            <a:endParaRPr lang="es-419" dirty="0">
              <a:solidFill>
                <a:srgbClr val="004A84"/>
              </a:solidFill>
              <a:latin typeface="Calibri" panose="020F0502020204030204"/>
            </a:endParaRPr>
          </a:p>
        </p:txBody>
      </p:sp>
      <p:pic>
        <p:nvPicPr>
          <p:cNvPr id="3" name="Imagen 2">
            <a:extLst>
              <a:ext uri="{FF2B5EF4-FFF2-40B4-BE49-F238E27FC236}">
                <a16:creationId xmlns:a16="http://schemas.microsoft.com/office/drawing/2014/main" id="{CB06AAE2-359A-4A00-9561-B2B8B7FB70DB}"/>
              </a:ext>
            </a:extLst>
          </p:cNvPr>
          <p:cNvPicPr>
            <a:picLocks noChangeAspect="1"/>
          </p:cNvPicPr>
          <p:nvPr/>
        </p:nvPicPr>
        <p:blipFill rotWithShape="1">
          <a:blip r:embed="rId3"/>
          <a:srcRect t="9835" r="28261" b="11480"/>
          <a:stretch/>
        </p:blipFill>
        <p:spPr>
          <a:xfrm>
            <a:off x="393809" y="1030992"/>
            <a:ext cx="7464732" cy="4902031"/>
          </a:xfrm>
          <a:prstGeom prst="rect">
            <a:avLst/>
          </a:prstGeom>
        </p:spPr>
      </p:pic>
    </p:spTree>
    <p:extLst>
      <p:ext uri="{BB962C8B-B14F-4D97-AF65-F5344CB8AC3E}">
        <p14:creationId xmlns:p14="http://schemas.microsoft.com/office/powerpoint/2010/main" val="2657211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8306</TotalTime>
  <Words>2112</Words>
  <Application>Microsoft Office PowerPoint</Application>
  <PresentationFormat>Panorámica</PresentationFormat>
  <Paragraphs>122</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Calibri</vt:lpstr>
      <vt:lpstr>Calibri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Diana Marcela Herran Luna</cp:lastModifiedBy>
  <cp:revision>44</cp:revision>
  <dcterms:created xsi:type="dcterms:W3CDTF">2019-08-27T20:49:37Z</dcterms:created>
  <dcterms:modified xsi:type="dcterms:W3CDTF">2021-12-20T15:25:59Z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230434</vt:lpwstr>
  </property>
  <property fmtid="{D5CDD505-2E9C-101B-9397-08002B2CF9AE}" pid="3" name="NXPowerLiteSettings">
    <vt:lpwstr>C7000400038000</vt:lpwstr>
  </property>
  <property fmtid="{D5CDD505-2E9C-101B-9397-08002B2CF9AE}" pid="4" name="NXPowerLiteVersion">
    <vt:lpwstr>S9.0.3</vt:lpwstr>
  </property>
</Properties>
</file>