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81" r:id="rId5"/>
    <p:sldId id="262" r:id="rId6"/>
    <p:sldId id="283" r:id="rId7"/>
    <p:sldId id="30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Marcela Herran Luna" initials="DMHL" lastIdx="2" clrIdx="0">
    <p:extLst>
      <p:ext uri="{19B8F6BF-5375-455C-9EA6-DF929625EA0E}">
        <p15:presenceInfo xmlns:p15="http://schemas.microsoft.com/office/powerpoint/2012/main" userId="S::dherran@enterritorio.gov.co::3ecfb107-a4ff-4e48-9627-17417d84bb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4"/>
    <a:srgbClr val="5B9AD4"/>
    <a:srgbClr val="C4223A"/>
    <a:srgbClr val="4BAAE0"/>
    <a:srgbClr val="F59F16"/>
    <a:srgbClr val="4BA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AFB1C-D15A-49C2-B712-1D35D4A45C5F}" v="6" dt="2021-08-03T13:48:58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79" autoAdjust="0"/>
    <p:restoredTop sz="96357" autoAdjust="0"/>
  </p:normalViewPr>
  <p:slideViewPr>
    <p:cSldViewPr snapToGrid="0" snapToObjects="1">
      <p:cViewPr varScale="1">
        <p:scale>
          <a:sx n="86" d="100"/>
          <a:sy n="86" d="100"/>
        </p:scale>
        <p:origin x="22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98762-8A64-4A1B-918E-F6DC1699AAF7}" type="datetimeFigureOut">
              <a:rPr lang="es-CO" smtClean="0"/>
              <a:t>18/08/2021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98310-4B0A-4B78-8B22-D18207AAA66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65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18/08/2021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18/08/2021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479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18/08/2021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681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18/08/2021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520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18/08/2021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05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18/08/2021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432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18/08/2021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789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18/08/2021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18/08/2021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53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18/08/2021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830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18/08/2021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775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99D4-B411-6A4B-9506-A15F2200E0E9}" type="datetimeFigureOut">
              <a:rPr lang="es-ES" smtClean="0"/>
              <a:t>18/08/2021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9B2D7-4CCC-CF48-97CC-5CC9F10C70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54F5BAD-357F-4B9E-A27B-B8236E791336}"/>
              </a:ext>
            </a:extLst>
          </p:cNvPr>
          <p:cNvSpPr txBox="1"/>
          <p:nvPr/>
        </p:nvSpPr>
        <p:spPr>
          <a:xfrm>
            <a:off x="1195211" y="1992321"/>
            <a:ext cx="964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004A84"/>
                </a:solidFill>
              </a:rPr>
              <a:t>RESULTADOS DE INDICADORES DEL SIG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DCCD17-4082-4A32-8A7B-B3A238CBF837}"/>
              </a:ext>
            </a:extLst>
          </p:cNvPr>
          <p:cNvSpPr/>
          <p:nvPr/>
        </p:nvSpPr>
        <p:spPr>
          <a:xfrm>
            <a:off x="3373515" y="4273441"/>
            <a:ext cx="5619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4BAAE0"/>
                </a:solidFill>
                <a:latin typeface="Calibri Light" panose="020F0302020204030204"/>
              </a:rPr>
              <a:t>GRUPO DESARROLLO ORGANIZACIONAL</a:t>
            </a:r>
          </a:p>
          <a:p>
            <a:pPr algn="ctr"/>
            <a:endParaRPr lang="es-CO" sz="2400" b="1" dirty="0">
              <a:solidFill>
                <a:srgbClr val="4BAAE0"/>
              </a:solidFill>
              <a:latin typeface="Calibri Light" panose="020F0302020204030204"/>
            </a:endParaRPr>
          </a:p>
          <a:p>
            <a:pPr algn="ctr"/>
            <a:r>
              <a:rPr lang="es-CO" sz="2400" b="1" dirty="0">
                <a:solidFill>
                  <a:srgbClr val="4BAAE0"/>
                </a:solidFill>
                <a:latin typeface="Calibri Light" panose="020F0302020204030204"/>
              </a:rPr>
              <a:t> Primer semestre del 2021</a:t>
            </a:r>
          </a:p>
        </p:txBody>
      </p:sp>
    </p:spTree>
    <p:extLst>
      <p:ext uri="{BB962C8B-B14F-4D97-AF65-F5344CB8AC3E}">
        <p14:creationId xmlns:p14="http://schemas.microsoft.com/office/powerpoint/2010/main" val="295211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18082" y="2734797"/>
            <a:ext cx="95257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j-lt"/>
                <a:cs typeface="Times New Roman" panose="02020603050405020304" pitchFamily="18" charset="0"/>
              </a:rPr>
              <a:t>A continuación se presentan los resultados obtenidos en la gestión realizada en los procesos de la entidad a través de la medición de los indicadores existentes en cada uno de ellos  durante el primer semestre 2021.</a:t>
            </a:r>
          </a:p>
          <a:p>
            <a:pPr algn="just"/>
            <a:endParaRPr lang="es-CO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4000" b="1" dirty="0">
              <a:solidFill>
                <a:srgbClr val="004A84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D934030-F5D5-4F78-AA50-87FBB4C6B2F4}"/>
              </a:ext>
            </a:extLst>
          </p:cNvPr>
          <p:cNvSpPr txBox="1">
            <a:spLocks/>
          </p:cNvSpPr>
          <p:nvPr/>
        </p:nvSpPr>
        <p:spPr>
          <a:xfrm>
            <a:off x="1061920" y="240742"/>
            <a:ext cx="9227299" cy="400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Los resultados por proceso fueron;</a:t>
            </a:r>
            <a:endParaRPr lang="es-ES" sz="2400" b="1" dirty="0">
              <a:solidFill>
                <a:srgbClr val="004A84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6795B2-9B25-4D4E-A576-782EE90540BB}"/>
              </a:ext>
            </a:extLst>
          </p:cNvPr>
          <p:cNvSpPr txBox="1"/>
          <p:nvPr/>
        </p:nvSpPr>
        <p:spPr>
          <a:xfrm>
            <a:off x="2270234" y="5545835"/>
            <a:ext cx="6094520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C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Aplicativo de calidad – Modulo de indicadores</a:t>
            </a: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793D1503-7B95-47F6-B25A-03BDCFC9F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290" y="916312"/>
            <a:ext cx="7858960" cy="44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0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9810" y="2688196"/>
            <a:ext cx="10235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 eficacia del Sistema Integrado de Gestión, en el primer semestre del 2021  obtuvo un resultado promedio del </a:t>
            </a:r>
            <a:r>
              <a:rPr lang="es-CO" sz="2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92% </a:t>
            </a:r>
            <a:r>
              <a:rPr lang="es-CO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obteniendo</a:t>
            </a:r>
            <a:r>
              <a:rPr lang="es-CO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un rango de </a:t>
            </a:r>
            <a:r>
              <a:rPr lang="es-CO" sz="2000" b="1" dirty="0">
                <a:solidFill>
                  <a:srgbClr val="92D05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satisfactorio</a:t>
            </a:r>
            <a:r>
              <a:rPr lang="es-CO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mejorando su cumplimiento con respecto al primer semestre de 2020, donde se obtuvo un resultado del 85%. </a:t>
            </a:r>
          </a:p>
          <a:p>
            <a:pPr algn="ctr"/>
            <a:endParaRPr lang="es-ES" sz="3600" b="1" dirty="0">
              <a:solidFill>
                <a:srgbClr val="004A84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58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BAB201864D747A33EB6BA027CC958" ma:contentTypeVersion="11" ma:contentTypeDescription="Create a new document." ma:contentTypeScope="" ma:versionID="d513d3270e6d892efd7ba510f4c3a0a4">
  <xsd:schema xmlns:xsd="http://www.w3.org/2001/XMLSchema" xmlns:xs="http://www.w3.org/2001/XMLSchema" xmlns:p="http://schemas.microsoft.com/office/2006/metadata/properties" xmlns:ns3="8fea1dfc-eaf8-488a-9fa4-e1d5f2ed5089" xmlns:ns4="62d66cd8-f8c8-4925-99ef-2bbd47bde04c" targetNamespace="http://schemas.microsoft.com/office/2006/metadata/properties" ma:root="true" ma:fieldsID="64788c9558a805f6a13a3f54cce5561b" ns3:_="" ns4:_="">
    <xsd:import namespace="8fea1dfc-eaf8-488a-9fa4-e1d5f2ed5089"/>
    <xsd:import namespace="62d66cd8-f8c8-4925-99ef-2bbd47bde0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a1dfc-eaf8-488a-9fa4-e1d5f2ed50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66cd8-f8c8-4925-99ef-2bbd47bde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AF76F6-7BD6-458B-86D2-1678C2AA11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8C52A5-DAEC-46C9-88A0-1D6CCF6861A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2d66cd8-f8c8-4925-99ef-2bbd47bde04c"/>
    <ds:schemaRef ds:uri="8fea1dfc-eaf8-488a-9fa4-e1d5f2ed508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37B5C2-1E19-4913-AD6A-A08CF4DEE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ea1dfc-eaf8-488a-9fa4-e1d5f2ed5089"/>
    <ds:schemaRef ds:uri="62d66cd8-f8c8-4925-99ef-2bbd47bde0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23041</TotalTime>
  <Words>111</Words>
  <Application>Microsoft Office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Heidy Jovanna Urrea Cabuya</cp:lastModifiedBy>
  <cp:revision>466</cp:revision>
  <dcterms:created xsi:type="dcterms:W3CDTF">2019-08-27T20:49:37Z</dcterms:created>
  <dcterms:modified xsi:type="dcterms:W3CDTF">2021-08-18T22:29:34Z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0x010100120BAB201864D747A33EB6BA027CC958</vt:lpwstr>
  </property>
</Properties>
</file>