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56" r:id="rId4"/>
    <p:sldId id="261" r:id="rId5"/>
    <p:sldId id="267" r:id="rId6"/>
    <p:sldId id="264" r:id="rId7"/>
    <p:sldId id="270" r:id="rId8"/>
    <p:sldId id="275" r:id="rId9"/>
    <p:sldId id="269" r:id="rId10"/>
    <p:sldId id="268" r:id="rId11"/>
    <p:sldId id="271" r:id="rId12"/>
    <p:sldId id="272" r:id="rId13"/>
    <p:sldId id="273" r:id="rId14"/>
    <p:sldId id="274" r:id="rId15"/>
    <p:sldId id="276"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4"/>
    <a:srgbClr val="F2F2F2"/>
    <a:srgbClr val="E65F01"/>
    <a:srgbClr val="115E8C"/>
    <a:srgbClr val="779D40"/>
    <a:srgbClr val="F06723"/>
    <a:srgbClr val="0272BC"/>
    <a:srgbClr val="D4155B"/>
    <a:srgbClr val="E4E4E4"/>
    <a:srgbClr val="7A9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99"/>
    <p:restoredTop sz="50000"/>
  </p:normalViewPr>
  <p:slideViewPr>
    <p:cSldViewPr snapToGrid="0" snapToObjects="1">
      <p:cViewPr varScale="1">
        <p:scale>
          <a:sx n="72" d="100"/>
          <a:sy n="72" d="100"/>
        </p:scale>
        <p:origin x="3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8AE17-4879-44AE-AC19-DF6FE0D6237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s-419"/>
        </a:p>
      </dgm:t>
    </dgm:pt>
    <dgm:pt modelId="{693A4A21-1607-46A6-AB8D-30FEC25BCD68}">
      <dgm:prSet/>
      <dgm:spPr/>
      <dgm:t>
        <a:bodyPr/>
        <a:lstStyle/>
        <a:p>
          <a:pPr algn="ctr"/>
          <a:r>
            <a:rPr lang="es-419" b="1" i="1" dirty="0"/>
            <a:t>FASES DE TRANSICIÓN DEL SISTEMA DE GESTIÓN DE SEGURIDAD Y SALUD EN EL TRABAJO </a:t>
          </a:r>
        </a:p>
        <a:p>
          <a:pPr algn="ctr"/>
          <a:r>
            <a:rPr lang="es-419" b="1" i="1" dirty="0"/>
            <a:t>RESOLUCIÓN 0312 DEL 2019</a:t>
          </a:r>
        </a:p>
      </dgm:t>
    </dgm:pt>
    <dgm:pt modelId="{70833A93-DFF9-4E49-8BFB-14FC867F221D}" type="parTrans" cxnId="{62DB1957-DF09-447E-8163-10446AE9B184}">
      <dgm:prSet/>
      <dgm:spPr/>
      <dgm:t>
        <a:bodyPr/>
        <a:lstStyle/>
        <a:p>
          <a:endParaRPr lang="es-419"/>
        </a:p>
      </dgm:t>
    </dgm:pt>
    <dgm:pt modelId="{A960E8B4-A79F-4EE7-A750-48F589FFCE01}" type="sibTrans" cxnId="{62DB1957-DF09-447E-8163-10446AE9B184}">
      <dgm:prSet/>
      <dgm:spPr/>
      <dgm:t>
        <a:bodyPr/>
        <a:lstStyle/>
        <a:p>
          <a:endParaRPr lang="es-419"/>
        </a:p>
      </dgm:t>
    </dgm:pt>
    <dgm:pt modelId="{D7BC68F7-856B-4D87-8A95-1BA014071A17}" type="pres">
      <dgm:prSet presAssocID="{0938AE17-4879-44AE-AC19-DF6FE0D62372}" presName="linear" presStyleCnt="0">
        <dgm:presLayoutVars>
          <dgm:animLvl val="lvl"/>
          <dgm:resizeHandles val="exact"/>
        </dgm:presLayoutVars>
      </dgm:prSet>
      <dgm:spPr/>
    </dgm:pt>
    <dgm:pt modelId="{CD4AAFD9-F45A-400E-9D8C-E7D82D6BAD9E}" type="pres">
      <dgm:prSet presAssocID="{693A4A21-1607-46A6-AB8D-30FEC25BCD68}" presName="parentText" presStyleLbl="node1" presStyleIdx="0" presStyleCnt="1">
        <dgm:presLayoutVars>
          <dgm:chMax val="0"/>
          <dgm:bulletEnabled val="1"/>
        </dgm:presLayoutVars>
      </dgm:prSet>
      <dgm:spPr/>
    </dgm:pt>
  </dgm:ptLst>
  <dgm:cxnLst>
    <dgm:cxn modelId="{93F9111C-395F-48B2-B466-FE850903B523}" type="presOf" srcId="{0938AE17-4879-44AE-AC19-DF6FE0D62372}" destId="{D7BC68F7-856B-4D87-8A95-1BA014071A17}" srcOrd="0" destOrd="0" presId="urn:microsoft.com/office/officeart/2005/8/layout/vList2"/>
    <dgm:cxn modelId="{84AD9125-AB37-4DD3-9AA9-EFDD93BC3EF5}" type="presOf" srcId="{693A4A21-1607-46A6-AB8D-30FEC25BCD68}" destId="{CD4AAFD9-F45A-400E-9D8C-E7D82D6BAD9E}" srcOrd="0" destOrd="0" presId="urn:microsoft.com/office/officeart/2005/8/layout/vList2"/>
    <dgm:cxn modelId="{62DB1957-DF09-447E-8163-10446AE9B184}" srcId="{0938AE17-4879-44AE-AC19-DF6FE0D62372}" destId="{693A4A21-1607-46A6-AB8D-30FEC25BCD68}" srcOrd="0" destOrd="0" parTransId="{70833A93-DFF9-4E49-8BFB-14FC867F221D}" sibTransId="{A960E8B4-A79F-4EE7-A750-48F589FFCE01}"/>
    <dgm:cxn modelId="{7571B72E-965B-4E9B-801E-E401433D4C7F}" type="presParOf" srcId="{D7BC68F7-856B-4D87-8A95-1BA014071A17}" destId="{CD4AAFD9-F45A-400E-9D8C-E7D82D6BAD9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A202B-47B7-4387-B337-155392D9349D}"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s-419"/>
        </a:p>
      </dgm:t>
    </dgm:pt>
    <dgm:pt modelId="{1066C425-7385-4FED-BED9-72807B23A614}">
      <dgm:prSet/>
      <dgm:spPr/>
      <dgm:t>
        <a:bodyPr/>
        <a:lstStyle/>
        <a:p>
          <a:pPr algn="ctr"/>
          <a:r>
            <a:rPr lang="es-419" b="1" i="1" dirty="0"/>
            <a:t>Evaluación</a:t>
          </a:r>
          <a:br>
            <a:rPr lang="es-419" b="1" i="1" dirty="0"/>
          </a:br>
          <a:r>
            <a:rPr lang="es-419" b="1" i="1" dirty="0"/>
            <a:t> Inicial </a:t>
          </a:r>
          <a:br>
            <a:rPr lang="es-419" dirty="0"/>
          </a:br>
          <a:endParaRPr lang="es-419" dirty="0"/>
        </a:p>
      </dgm:t>
    </dgm:pt>
    <dgm:pt modelId="{8465406B-FA67-4DD9-B5AC-744994810936}" type="parTrans" cxnId="{7B20E28E-6E7A-4836-9B7E-D57C5A71B385}">
      <dgm:prSet/>
      <dgm:spPr/>
      <dgm:t>
        <a:bodyPr/>
        <a:lstStyle/>
        <a:p>
          <a:endParaRPr lang="es-419"/>
        </a:p>
      </dgm:t>
    </dgm:pt>
    <dgm:pt modelId="{D8876F8F-AD0C-4B19-B7B2-29094B94330D}" type="sibTrans" cxnId="{7B20E28E-6E7A-4836-9B7E-D57C5A71B385}">
      <dgm:prSet/>
      <dgm:spPr/>
      <dgm:t>
        <a:bodyPr/>
        <a:lstStyle/>
        <a:p>
          <a:endParaRPr lang="es-419"/>
        </a:p>
      </dgm:t>
    </dgm:pt>
    <dgm:pt modelId="{D121D376-F673-4BBC-BFEE-1896B72DA356}" type="pres">
      <dgm:prSet presAssocID="{8D6A202B-47B7-4387-B337-155392D9349D}" presName="linear" presStyleCnt="0">
        <dgm:presLayoutVars>
          <dgm:animLvl val="lvl"/>
          <dgm:resizeHandles val="exact"/>
        </dgm:presLayoutVars>
      </dgm:prSet>
      <dgm:spPr/>
    </dgm:pt>
    <dgm:pt modelId="{702E5C6F-C742-44C5-8022-7AF2B0E60126}" type="pres">
      <dgm:prSet presAssocID="{1066C425-7385-4FED-BED9-72807B23A614}" presName="parentText" presStyleLbl="node1" presStyleIdx="0" presStyleCnt="1">
        <dgm:presLayoutVars>
          <dgm:chMax val="0"/>
          <dgm:bulletEnabled val="1"/>
        </dgm:presLayoutVars>
      </dgm:prSet>
      <dgm:spPr/>
    </dgm:pt>
  </dgm:ptLst>
  <dgm:cxnLst>
    <dgm:cxn modelId="{7B20E28E-6E7A-4836-9B7E-D57C5A71B385}" srcId="{8D6A202B-47B7-4387-B337-155392D9349D}" destId="{1066C425-7385-4FED-BED9-72807B23A614}" srcOrd="0" destOrd="0" parTransId="{8465406B-FA67-4DD9-B5AC-744994810936}" sibTransId="{D8876F8F-AD0C-4B19-B7B2-29094B94330D}"/>
    <dgm:cxn modelId="{915EE5C3-85E9-4F65-96CB-A88EA2A05BAC}" type="presOf" srcId="{8D6A202B-47B7-4387-B337-155392D9349D}" destId="{D121D376-F673-4BBC-BFEE-1896B72DA356}" srcOrd="0" destOrd="0" presId="urn:microsoft.com/office/officeart/2005/8/layout/vList2"/>
    <dgm:cxn modelId="{12F70AC4-116A-4647-A313-7455BB366A20}" type="presOf" srcId="{1066C425-7385-4FED-BED9-72807B23A614}" destId="{702E5C6F-C742-44C5-8022-7AF2B0E60126}" srcOrd="0" destOrd="0" presId="urn:microsoft.com/office/officeart/2005/8/layout/vList2"/>
    <dgm:cxn modelId="{5629DE6D-1148-4D19-863A-6262BA6773B9}" type="presParOf" srcId="{D121D376-F673-4BBC-BFEE-1896B72DA356}" destId="{702E5C6F-C742-44C5-8022-7AF2B0E60126}"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173520-933B-43D6-B319-51C3C4D02D2C}"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s-419"/>
        </a:p>
      </dgm:t>
    </dgm:pt>
    <dgm:pt modelId="{58E16DDD-7D27-4049-AEDD-F9AF61361D8D}">
      <dgm:prSet/>
      <dgm:spPr/>
      <dgm:t>
        <a:bodyPr/>
        <a:lstStyle/>
        <a:p>
          <a:pPr algn="ctr"/>
          <a:r>
            <a:rPr lang="es-419" b="1" i="1"/>
            <a:t>Plan de mejoramiento conforme evaluación inicial</a:t>
          </a:r>
          <a:endParaRPr lang="es-419"/>
        </a:p>
      </dgm:t>
    </dgm:pt>
    <dgm:pt modelId="{011261CF-7635-48CA-8A77-E4BCF133284D}" type="parTrans" cxnId="{3AB76CB2-82A3-4331-B3AF-5AC7463A7CBF}">
      <dgm:prSet/>
      <dgm:spPr/>
      <dgm:t>
        <a:bodyPr/>
        <a:lstStyle/>
        <a:p>
          <a:endParaRPr lang="es-419"/>
        </a:p>
      </dgm:t>
    </dgm:pt>
    <dgm:pt modelId="{54F10165-7B74-4A5E-A57A-61A203DD5750}" type="sibTrans" cxnId="{3AB76CB2-82A3-4331-B3AF-5AC7463A7CBF}">
      <dgm:prSet/>
      <dgm:spPr/>
      <dgm:t>
        <a:bodyPr/>
        <a:lstStyle/>
        <a:p>
          <a:endParaRPr lang="es-419"/>
        </a:p>
      </dgm:t>
    </dgm:pt>
    <dgm:pt modelId="{93B5A73E-1195-49E8-8A81-76A1AB29F034}" type="pres">
      <dgm:prSet presAssocID="{30173520-933B-43D6-B319-51C3C4D02D2C}" presName="linear" presStyleCnt="0">
        <dgm:presLayoutVars>
          <dgm:animLvl val="lvl"/>
          <dgm:resizeHandles val="exact"/>
        </dgm:presLayoutVars>
      </dgm:prSet>
      <dgm:spPr/>
    </dgm:pt>
    <dgm:pt modelId="{DF76ED62-6E21-4F72-AD33-97761FC81C93}" type="pres">
      <dgm:prSet presAssocID="{58E16DDD-7D27-4049-AEDD-F9AF61361D8D}" presName="parentText" presStyleLbl="node1" presStyleIdx="0" presStyleCnt="1">
        <dgm:presLayoutVars>
          <dgm:chMax val="0"/>
          <dgm:bulletEnabled val="1"/>
        </dgm:presLayoutVars>
      </dgm:prSet>
      <dgm:spPr/>
    </dgm:pt>
  </dgm:ptLst>
  <dgm:cxnLst>
    <dgm:cxn modelId="{F8D0601C-FCB4-4089-ABD0-4FEEC588D366}" type="presOf" srcId="{58E16DDD-7D27-4049-AEDD-F9AF61361D8D}" destId="{DF76ED62-6E21-4F72-AD33-97761FC81C93}" srcOrd="0" destOrd="0" presId="urn:microsoft.com/office/officeart/2005/8/layout/vList2"/>
    <dgm:cxn modelId="{47ABD274-6041-4695-BF9E-45E31A4F01EC}" type="presOf" srcId="{30173520-933B-43D6-B319-51C3C4D02D2C}" destId="{93B5A73E-1195-49E8-8A81-76A1AB29F034}" srcOrd="0" destOrd="0" presId="urn:microsoft.com/office/officeart/2005/8/layout/vList2"/>
    <dgm:cxn modelId="{3AB76CB2-82A3-4331-B3AF-5AC7463A7CBF}" srcId="{30173520-933B-43D6-B319-51C3C4D02D2C}" destId="{58E16DDD-7D27-4049-AEDD-F9AF61361D8D}" srcOrd="0" destOrd="0" parTransId="{011261CF-7635-48CA-8A77-E4BCF133284D}" sibTransId="{54F10165-7B74-4A5E-A57A-61A203DD5750}"/>
    <dgm:cxn modelId="{139B1D3B-C389-4340-8D1F-50622D31663A}" type="presParOf" srcId="{93B5A73E-1195-49E8-8A81-76A1AB29F034}" destId="{DF76ED62-6E21-4F72-AD33-97761FC81C93}"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9B3C6A-E417-4941-87A5-BA464B95F66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s-419"/>
        </a:p>
      </dgm:t>
    </dgm:pt>
    <dgm:pt modelId="{75FE65D3-0DE8-430D-A62E-E124577FDDCC}">
      <dgm:prSet/>
      <dgm:spPr/>
      <dgm:t>
        <a:bodyPr/>
        <a:lstStyle/>
        <a:p>
          <a:pPr algn="ctr"/>
          <a:r>
            <a:rPr lang="es-419" b="1" i="1"/>
            <a:t>Ejecución </a:t>
          </a:r>
          <a:endParaRPr lang="es-419"/>
        </a:p>
      </dgm:t>
    </dgm:pt>
    <dgm:pt modelId="{99C09D83-9F0C-4214-BF1B-5B6957F74E97}" type="parTrans" cxnId="{69408496-56E9-4567-9A12-8B92D08E110E}">
      <dgm:prSet/>
      <dgm:spPr/>
      <dgm:t>
        <a:bodyPr/>
        <a:lstStyle/>
        <a:p>
          <a:endParaRPr lang="es-419"/>
        </a:p>
      </dgm:t>
    </dgm:pt>
    <dgm:pt modelId="{96E6D446-00F0-415A-98D5-B2D9AD6D61CE}" type="sibTrans" cxnId="{69408496-56E9-4567-9A12-8B92D08E110E}">
      <dgm:prSet/>
      <dgm:spPr/>
      <dgm:t>
        <a:bodyPr/>
        <a:lstStyle/>
        <a:p>
          <a:endParaRPr lang="es-419"/>
        </a:p>
      </dgm:t>
    </dgm:pt>
    <dgm:pt modelId="{7389366D-9A98-43EB-B3A4-4DB1A5B2C33D}" type="pres">
      <dgm:prSet presAssocID="{129B3C6A-E417-4941-87A5-BA464B95F660}" presName="linear" presStyleCnt="0">
        <dgm:presLayoutVars>
          <dgm:animLvl val="lvl"/>
          <dgm:resizeHandles val="exact"/>
        </dgm:presLayoutVars>
      </dgm:prSet>
      <dgm:spPr/>
    </dgm:pt>
    <dgm:pt modelId="{4141186F-386A-445A-B703-5B169F2A4F51}" type="pres">
      <dgm:prSet presAssocID="{75FE65D3-0DE8-430D-A62E-E124577FDDCC}" presName="parentText" presStyleLbl="node1" presStyleIdx="0" presStyleCnt="1">
        <dgm:presLayoutVars>
          <dgm:chMax val="0"/>
          <dgm:bulletEnabled val="1"/>
        </dgm:presLayoutVars>
      </dgm:prSet>
      <dgm:spPr/>
    </dgm:pt>
  </dgm:ptLst>
  <dgm:cxnLst>
    <dgm:cxn modelId="{C017356B-FA5A-4EF4-A868-923B110A62C6}" type="presOf" srcId="{75FE65D3-0DE8-430D-A62E-E124577FDDCC}" destId="{4141186F-386A-445A-B703-5B169F2A4F51}" srcOrd="0" destOrd="0" presId="urn:microsoft.com/office/officeart/2005/8/layout/vList2"/>
    <dgm:cxn modelId="{69408496-56E9-4567-9A12-8B92D08E110E}" srcId="{129B3C6A-E417-4941-87A5-BA464B95F660}" destId="{75FE65D3-0DE8-430D-A62E-E124577FDDCC}" srcOrd="0" destOrd="0" parTransId="{99C09D83-9F0C-4214-BF1B-5B6957F74E97}" sibTransId="{96E6D446-00F0-415A-98D5-B2D9AD6D61CE}"/>
    <dgm:cxn modelId="{93D60FB0-9CE0-4577-AA1B-3E1BBBBB13B4}" type="presOf" srcId="{129B3C6A-E417-4941-87A5-BA464B95F660}" destId="{7389366D-9A98-43EB-B3A4-4DB1A5B2C33D}" srcOrd="0" destOrd="0" presId="urn:microsoft.com/office/officeart/2005/8/layout/vList2"/>
    <dgm:cxn modelId="{50CA9EF8-0409-42C4-AEAB-A61A1C9E862F}" type="presParOf" srcId="{7389366D-9A98-43EB-B3A4-4DB1A5B2C33D}" destId="{4141186F-386A-445A-B703-5B169F2A4F51}"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01DFA2-A906-4A8D-9FFC-89C612CDBC9C}"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s-419"/>
        </a:p>
      </dgm:t>
    </dgm:pt>
    <dgm:pt modelId="{D549E4B4-BD35-49ED-89AA-6F21286E4FD6}">
      <dgm:prSet/>
      <dgm:spPr/>
      <dgm:t>
        <a:bodyPr/>
        <a:lstStyle/>
        <a:p>
          <a:pPr algn="ctr"/>
          <a:r>
            <a:rPr lang="es-419" b="1" i="1" dirty="0"/>
            <a:t>Inspección, Vigilancia y Control (IVC)</a:t>
          </a:r>
          <a:br>
            <a:rPr lang="es-419" b="1" i="1" dirty="0"/>
          </a:br>
          <a:endParaRPr lang="es-419" dirty="0"/>
        </a:p>
      </dgm:t>
    </dgm:pt>
    <dgm:pt modelId="{4AC551AA-91C8-4CF1-BAFC-F7C6245918FA}" type="parTrans" cxnId="{4C007C43-CC3C-4E9C-A369-BC9625FD9F9A}">
      <dgm:prSet/>
      <dgm:spPr/>
      <dgm:t>
        <a:bodyPr/>
        <a:lstStyle/>
        <a:p>
          <a:endParaRPr lang="es-419"/>
        </a:p>
      </dgm:t>
    </dgm:pt>
    <dgm:pt modelId="{C64A6673-BB6E-4E9E-9E54-8346255E0ED7}" type="sibTrans" cxnId="{4C007C43-CC3C-4E9C-A369-BC9625FD9F9A}">
      <dgm:prSet/>
      <dgm:spPr/>
      <dgm:t>
        <a:bodyPr/>
        <a:lstStyle/>
        <a:p>
          <a:endParaRPr lang="es-419"/>
        </a:p>
      </dgm:t>
    </dgm:pt>
    <dgm:pt modelId="{E1E17E41-2EDF-4FEA-BC26-565CE37F3604}" type="pres">
      <dgm:prSet presAssocID="{B401DFA2-A906-4A8D-9FFC-89C612CDBC9C}" presName="linear" presStyleCnt="0">
        <dgm:presLayoutVars>
          <dgm:animLvl val="lvl"/>
          <dgm:resizeHandles val="exact"/>
        </dgm:presLayoutVars>
      </dgm:prSet>
      <dgm:spPr/>
    </dgm:pt>
    <dgm:pt modelId="{CEB25FAC-27EE-4A15-A6CA-D1D6187E9B53}" type="pres">
      <dgm:prSet presAssocID="{D549E4B4-BD35-49ED-89AA-6F21286E4FD6}" presName="parentText" presStyleLbl="node1" presStyleIdx="0" presStyleCnt="1">
        <dgm:presLayoutVars>
          <dgm:chMax val="0"/>
          <dgm:bulletEnabled val="1"/>
        </dgm:presLayoutVars>
      </dgm:prSet>
      <dgm:spPr/>
    </dgm:pt>
  </dgm:ptLst>
  <dgm:cxnLst>
    <dgm:cxn modelId="{4C007C43-CC3C-4E9C-A369-BC9625FD9F9A}" srcId="{B401DFA2-A906-4A8D-9FFC-89C612CDBC9C}" destId="{D549E4B4-BD35-49ED-89AA-6F21286E4FD6}" srcOrd="0" destOrd="0" parTransId="{4AC551AA-91C8-4CF1-BAFC-F7C6245918FA}" sibTransId="{C64A6673-BB6E-4E9E-9E54-8346255E0ED7}"/>
    <dgm:cxn modelId="{A0B5B1EA-5FB7-442B-B01B-9C0BFB3001B6}" type="presOf" srcId="{B401DFA2-A906-4A8D-9FFC-89C612CDBC9C}" destId="{E1E17E41-2EDF-4FEA-BC26-565CE37F3604}" srcOrd="0" destOrd="0" presId="urn:microsoft.com/office/officeart/2005/8/layout/vList2"/>
    <dgm:cxn modelId="{47E0E0F0-6BBB-461D-92AA-35E949AB7EC1}" type="presOf" srcId="{D549E4B4-BD35-49ED-89AA-6F21286E4FD6}" destId="{CEB25FAC-27EE-4A15-A6CA-D1D6187E9B53}" srcOrd="0" destOrd="0" presId="urn:microsoft.com/office/officeart/2005/8/layout/vList2"/>
    <dgm:cxn modelId="{6C22BB09-22A1-4C36-9E25-6CF5079BE0EF}" type="presParOf" srcId="{E1E17E41-2EDF-4FEA-BC26-565CE37F3604}" destId="{CEB25FAC-27EE-4A15-A6CA-D1D6187E9B53}"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0F0919-3802-42AA-B05C-7D2DD968D61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s-419"/>
        </a:p>
      </dgm:t>
    </dgm:pt>
    <dgm:pt modelId="{64917B8A-6435-423F-90A6-E0284D9EFEA4}">
      <dgm:prSet/>
      <dgm:spPr/>
      <dgm:t>
        <a:bodyPr/>
        <a:lstStyle/>
        <a:p>
          <a:pPr algn="ctr"/>
          <a:r>
            <a:rPr lang="es-419" b="1" i="1"/>
            <a:t>Seguimiento y plan de mejora</a:t>
          </a:r>
          <a:br>
            <a:rPr lang="es-419" b="1" i="1"/>
          </a:br>
          <a:endParaRPr lang="es-419"/>
        </a:p>
      </dgm:t>
    </dgm:pt>
    <dgm:pt modelId="{200F72D8-9B75-43CF-8F6A-98319C92A414}" type="parTrans" cxnId="{B708685E-B516-4AEB-9C82-DBA17571AB47}">
      <dgm:prSet/>
      <dgm:spPr/>
      <dgm:t>
        <a:bodyPr/>
        <a:lstStyle/>
        <a:p>
          <a:endParaRPr lang="es-419"/>
        </a:p>
      </dgm:t>
    </dgm:pt>
    <dgm:pt modelId="{427CBBAA-E607-4445-8EFA-A359D849717A}" type="sibTrans" cxnId="{B708685E-B516-4AEB-9C82-DBA17571AB47}">
      <dgm:prSet/>
      <dgm:spPr/>
      <dgm:t>
        <a:bodyPr/>
        <a:lstStyle/>
        <a:p>
          <a:endParaRPr lang="es-419"/>
        </a:p>
      </dgm:t>
    </dgm:pt>
    <dgm:pt modelId="{EEEA0503-A077-4E75-8F33-B318658AEFD2}" type="pres">
      <dgm:prSet presAssocID="{8B0F0919-3802-42AA-B05C-7D2DD968D618}" presName="linear" presStyleCnt="0">
        <dgm:presLayoutVars>
          <dgm:animLvl val="lvl"/>
          <dgm:resizeHandles val="exact"/>
        </dgm:presLayoutVars>
      </dgm:prSet>
      <dgm:spPr/>
    </dgm:pt>
    <dgm:pt modelId="{018639AD-71C9-44D4-85F7-746334342D84}" type="pres">
      <dgm:prSet presAssocID="{64917B8A-6435-423F-90A6-E0284D9EFEA4}" presName="parentText" presStyleLbl="node1" presStyleIdx="0" presStyleCnt="1">
        <dgm:presLayoutVars>
          <dgm:chMax val="0"/>
          <dgm:bulletEnabled val="1"/>
        </dgm:presLayoutVars>
      </dgm:prSet>
      <dgm:spPr/>
    </dgm:pt>
  </dgm:ptLst>
  <dgm:cxnLst>
    <dgm:cxn modelId="{B708685E-B516-4AEB-9C82-DBA17571AB47}" srcId="{8B0F0919-3802-42AA-B05C-7D2DD968D618}" destId="{64917B8A-6435-423F-90A6-E0284D9EFEA4}" srcOrd="0" destOrd="0" parTransId="{200F72D8-9B75-43CF-8F6A-98319C92A414}" sibTransId="{427CBBAA-E607-4445-8EFA-A359D849717A}"/>
    <dgm:cxn modelId="{97AD1948-2C01-426C-8F75-D64E6666E98B}" type="presOf" srcId="{64917B8A-6435-423F-90A6-E0284D9EFEA4}" destId="{018639AD-71C9-44D4-85F7-746334342D84}" srcOrd="0" destOrd="0" presId="urn:microsoft.com/office/officeart/2005/8/layout/vList2"/>
    <dgm:cxn modelId="{2243CBC5-BA85-4074-8FD2-57C36D736C60}" type="presOf" srcId="{8B0F0919-3802-42AA-B05C-7D2DD968D618}" destId="{EEEA0503-A077-4E75-8F33-B318658AEFD2}" srcOrd="0" destOrd="0" presId="urn:microsoft.com/office/officeart/2005/8/layout/vList2"/>
    <dgm:cxn modelId="{3C8A88BD-3E2F-496C-AEB8-7AAFF53252FD}" type="presParOf" srcId="{EEEA0503-A077-4E75-8F33-B318658AEFD2}" destId="{018639AD-71C9-44D4-85F7-746334342D84}" srcOrd="0" destOrd="0" presId="urn:microsoft.com/office/officeart/2005/8/layout/vList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AAFD9-F45A-400E-9D8C-E7D82D6BAD9E}">
      <dsp:nvSpPr>
        <dsp:cNvPr id="0" name=""/>
        <dsp:cNvSpPr/>
      </dsp:nvSpPr>
      <dsp:spPr>
        <a:xfrm>
          <a:off x="0" y="3755"/>
          <a:ext cx="8095376" cy="63881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419" sz="1400" b="1" i="1" kern="1200" dirty="0"/>
            <a:t>FASES DE TRANSICIÓN DEL SISTEMA DE GESTIÓN DE SEGURIDAD Y SALUD EN EL TRABAJO </a:t>
          </a:r>
        </a:p>
        <a:p>
          <a:pPr marL="0" lvl="0" indent="0" algn="ctr" defTabSz="622300">
            <a:lnSpc>
              <a:spcPct val="90000"/>
            </a:lnSpc>
            <a:spcBef>
              <a:spcPct val="0"/>
            </a:spcBef>
            <a:spcAft>
              <a:spcPct val="35000"/>
            </a:spcAft>
            <a:buNone/>
          </a:pPr>
          <a:r>
            <a:rPr lang="es-419" sz="1400" b="1" i="1" kern="1200" dirty="0"/>
            <a:t>RESOLUCIÓN 0312 DEL 2019</a:t>
          </a:r>
        </a:p>
      </dsp:txBody>
      <dsp:txXfrm>
        <a:off x="31185" y="34940"/>
        <a:ext cx="8033006" cy="576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E5C6F-C742-44C5-8022-7AF2B0E60126}">
      <dsp:nvSpPr>
        <dsp:cNvPr id="0" name=""/>
        <dsp:cNvSpPr/>
      </dsp:nvSpPr>
      <dsp:spPr>
        <a:xfrm>
          <a:off x="0" y="11896"/>
          <a:ext cx="1375793" cy="7148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419" sz="1300" b="1" i="1" kern="1200" dirty="0"/>
            <a:t>Evaluación</a:t>
          </a:r>
          <a:br>
            <a:rPr lang="es-419" sz="1300" b="1" i="1" kern="1200" dirty="0"/>
          </a:br>
          <a:r>
            <a:rPr lang="es-419" sz="1300" b="1" i="1" kern="1200" dirty="0"/>
            <a:t> Inicial </a:t>
          </a:r>
          <a:br>
            <a:rPr lang="es-419" sz="1300" kern="1200" dirty="0"/>
          </a:br>
          <a:endParaRPr lang="es-419" sz="1300" kern="1200" dirty="0"/>
        </a:p>
      </dsp:txBody>
      <dsp:txXfrm>
        <a:off x="34897" y="46793"/>
        <a:ext cx="1305999" cy="645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6ED62-6E21-4F72-AD33-97761FC81C93}">
      <dsp:nvSpPr>
        <dsp:cNvPr id="0" name=""/>
        <dsp:cNvSpPr/>
      </dsp:nvSpPr>
      <dsp:spPr>
        <a:xfrm>
          <a:off x="0" y="16308"/>
          <a:ext cx="1873194" cy="65987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419" sz="1200" b="1" i="1" kern="1200"/>
            <a:t>Plan de mejoramiento conforme evaluación inicial</a:t>
          </a:r>
          <a:endParaRPr lang="es-419" sz="1200" kern="1200"/>
        </a:p>
      </dsp:txBody>
      <dsp:txXfrm>
        <a:off x="32213" y="48521"/>
        <a:ext cx="1808768" cy="5954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1186F-386A-445A-B703-5B169F2A4F51}">
      <dsp:nvSpPr>
        <dsp:cNvPr id="0" name=""/>
        <dsp:cNvSpPr/>
      </dsp:nvSpPr>
      <dsp:spPr>
        <a:xfrm>
          <a:off x="0" y="2284"/>
          <a:ext cx="1610685" cy="28781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419" sz="1200" b="1" i="1" kern="1200"/>
            <a:t>Ejecución </a:t>
          </a:r>
          <a:endParaRPr lang="es-419" sz="1200" kern="1200"/>
        </a:p>
      </dsp:txBody>
      <dsp:txXfrm>
        <a:off x="14050" y="16334"/>
        <a:ext cx="1582585" cy="2597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25FAC-27EE-4A15-A6CA-D1D6187E9B53}">
      <dsp:nvSpPr>
        <dsp:cNvPr id="0" name=""/>
        <dsp:cNvSpPr/>
      </dsp:nvSpPr>
      <dsp:spPr>
        <a:xfrm>
          <a:off x="0" y="11896"/>
          <a:ext cx="1779009" cy="7148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419" sz="1300" b="1" i="1" kern="1200" dirty="0"/>
            <a:t>Inspección, Vigilancia y Control (IVC)</a:t>
          </a:r>
          <a:br>
            <a:rPr lang="es-419" sz="1300" b="1" i="1" kern="1200" dirty="0"/>
          </a:br>
          <a:endParaRPr lang="es-419" sz="1300" kern="1200" dirty="0"/>
        </a:p>
      </dsp:txBody>
      <dsp:txXfrm>
        <a:off x="34897" y="46793"/>
        <a:ext cx="1709215" cy="6450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639AD-71C9-44D4-85F7-746334342D84}">
      <dsp:nvSpPr>
        <dsp:cNvPr id="0" name=""/>
        <dsp:cNvSpPr/>
      </dsp:nvSpPr>
      <dsp:spPr>
        <a:xfrm>
          <a:off x="0" y="11896"/>
          <a:ext cx="1543575" cy="7148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419" sz="1300" b="1" i="1" kern="1200"/>
            <a:t>Seguimiento y plan de mejora</a:t>
          </a:r>
          <a:br>
            <a:rPr lang="es-419" sz="1300" b="1" i="1" kern="1200"/>
          </a:br>
          <a:endParaRPr lang="es-419" sz="1300" kern="1200"/>
        </a:p>
      </dsp:txBody>
      <dsp:txXfrm>
        <a:off x="34897" y="46793"/>
        <a:ext cx="1473781" cy="6450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20/05/2020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26520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20/05/2020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874799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20/05/2020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42681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20/05/2020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66520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7D099D4-B411-6A4B-9506-A15F2200E0E9}" type="datetimeFigureOut">
              <a:rPr lang="es-ES" smtClean="0"/>
              <a:t>20/05/2020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70705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7D099D4-B411-6A4B-9506-A15F2200E0E9}" type="datetimeFigureOut">
              <a:rPr lang="es-ES" smtClean="0"/>
              <a:t>20/05/2020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56432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7D099D4-B411-6A4B-9506-A15F2200E0E9}" type="datetimeFigureOut">
              <a:rPr lang="es-ES" smtClean="0"/>
              <a:t>20/05/2020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29789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7D099D4-B411-6A4B-9506-A15F2200E0E9}" type="datetimeFigureOut">
              <a:rPr lang="es-ES" smtClean="0"/>
              <a:t>20/05/2020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01052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7D099D4-B411-6A4B-9506-A15F2200E0E9}" type="datetimeFigureOut">
              <a:rPr lang="es-ES" smtClean="0"/>
              <a:t>20/05/2020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358532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7D099D4-B411-6A4B-9506-A15F2200E0E9}" type="datetimeFigureOut">
              <a:rPr lang="es-ES" smtClean="0"/>
              <a:t>20/05/2020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70830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endParaRPr lang="es-ES"/>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7D099D4-B411-6A4B-9506-A15F2200E0E9}" type="datetimeFigureOut">
              <a:rPr lang="es-ES" smtClean="0"/>
              <a:t>20/05/2020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2B9B2D7-4CCC-CF48-97CC-5CC9F10C7054}" type="slidenum">
              <a:rPr lang="es-ES" smtClean="0"/>
              <a:t>‹Nº›</a:t>
            </a:fld>
            <a:endParaRPr lang="es-ES"/>
          </a:p>
        </p:txBody>
      </p:sp>
    </p:spTree>
    <p:extLst>
      <p:ext uri="{BB962C8B-B14F-4D97-AF65-F5344CB8AC3E}">
        <p14:creationId xmlns:p14="http://schemas.microsoft.com/office/powerpoint/2010/main" val="185775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099D4-B411-6A4B-9506-A15F2200E0E9}" type="datetimeFigureOut">
              <a:rPr lang="es-ES" smtClean="0"/>
              <a:t>20/05/2020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9B2D7-4CCC-CF48-97CC-5CC9F10C7054}" type="slidenum">
              <a:rPr lang="es-ES" smtClean="0"/>
              <a:t>‹Nº›</a:t>
            </a:fld>
            <a:endParaRPr lang="es-ES"/>
          </a:p>
        </p:txBody>
      </p:sp>
    </p:spTree>
    <p:extLst>
      <p:ext uri="{BB962C8B-B14F-4D97-AF65-F5344CB8AC3E}">
        <p14:creationId xmlns:p14="http://schemas.microsoft.com/office/powerpoint/2010/main" val="1877565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image" Target="../media/image3.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image" Target="../media/image3.jpg"/><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pn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descr="Imagen que contiene foto, diferente, colorido, cuarto&#10;&#10;Descripción generada automáticamente">
            <a:extLst>
              <a:ext uri="{FF2B5EF4-FFF2-40B4-BE49-F238E27FC236}">
                <a16:creationId xmlns:a16="http://schemas.microsoft.com/office/drawing/2014/main" id="{0296A97D-7608-415D-9BC8-1070AA60A5B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3591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ángulo: esquinas redondeadas 27">
            <a:extLst>
              <a:ext uri="{FF2B5EF4-FFF2-40B4-BE49-F238E27FC236}">
                <a16:creationId xmlns:a16="http://schemas.microsoft.com/office/drawing/2014/main" id="{DBAD1FDC-116C-42CA-804C-46C5ACF7A6DC}"/>
              </a:ext>
            </a:extLst>
          </p:cNvPr>
          <p:cNvSpPr/>
          <p:nvPr/>
        </p:nvSpPr>
        <p:spPr>
          <a:xfrm>
            <a:off x="772571" y="1939929"/>
            <a:ext cx="5015736" cy="3708400"/>
          </a:xfrm>
          <a:prstGeom prst="roundRect">
            <a:avLst>
              <a:gd name="adj" fmla="val 5871"/>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endParaRPr lang="es-419" dirty="0"/>
          </a:p>
        </p:txBody>
      </p:sp>
      <p:sp>
        <p:nvSpPr>
          <p:cNvPr id="19" name="Bocadillo: rectángulo con esquinas redondeadas 18">
            <a:extLst>
              <a:ext uri="{FF2B5EF4-FFF2-40B4-BE49-F238E27FC236}">
                <a16:creationId xmlns:a16="http://schemas.microsoft.com/office/drawing/2014/main" id="{702C2005-218A-46D3-9D77-9039074AA74B}"/>
              </a:ext>
            </a:extLst>
          </p:cNvPr>
          <p:cNvSpPr/>
          <p:nvPr/>
        </p:nvSpPr>
        <p:spPr>
          <a:xfrm>
            <a:off x="1458370" y="982147"/>
            <a:ext cx="2982482" cy="789794"/>
          </a:xfrm>
          <a:prstGeom prst="wedgeRoundRectCallout">
            <a:avLst>
              <a:gd name="adj1" fmla="val 63811"/>
              <a:gd name="adj2" fmla="val 57381"/>
              <a:gd name="adj3" fmla="val 16667"/>
            </a:avLst>
          </a:prstGeom>
          <a:solidFill>
            <a:srgbClr val="004A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0" name="CuadroTexto 19">
            <a:extLst>
              <a:ext uri="{FF2B5EF4-FFF2-40B4-BE49-F238E27FC236}">
                <a16:creationId xmlns:a16="http://schemas.microsoft.com/office/drawing/2014/main" id="{AC9B2151-8A43-4906-8A9C-052A3A20BC6E}"/>
              </a:ext>
            </a:extLst>
          </p:cNvPr>
          <p:cNvSpPr txBox="1"/>
          <p:nvPr/>
        </p:nvSpPr>
        <p:spPr>
          <a:xfrm>
            <a:off x="922809" y="2393746"/>
            <a:ext cx="4755424" cy="2554545"/>
          </a:xfrm>
          <a:prstGeom prst="rect">
            <a:avLst/>
          </a:prstGeom>
          <a:noFill/>
        </p:spPr>
        <p:txBody>
          <a:bodyPr wrap="square" rtlCol="0">
            <a:spAutoFit/>
          </a:bodyPr>
          <a:lstStyle/>
          <a:p>
            <a:pPr lvl="0"/>
            <a:r>
              <a:rPr lang="es-419" sz="1600" b="1" i="1" dirty="0">
                <a:solidFill>
                  <a:srgbClr val="004A84"/>
                </a:solidFill>
              </a:rPr>
              <a:t>El procedimiento PAP-614 Evaluación de    Competencias indica:</a:t>
            </a:r>
          </a:p>
          <a:p>
            <a:pPr lvl="0" algn="just"/>
            <a:r>
              <a:rPr lang="es-419" sz="1600" i="1" dirty="0">
                <a:solidFill>
                  <a:srgbClr val="004A84"/>
                </a:solidFill>
              </a:rPr>
              <a:t>* “La evaluación de competencias se debe        realizar cada dos años a partir del GAP601 Guía de competencias laborales,                          organizacionales y comportamentales de  trabajadores           oficiales”</a:t>
            </a:r>
          </a:p>
          <a:p>
            <a:pPr lvl="0" algn="just"/>
            <a:r>
              <a:rPr lang="es-419" sz="1600" i="1" dirty="0">
                <a:solidFill>
                  <a:srgbClr val="004A84"/>
                </a:solidFill>
              </a:rPr>
              <a:t>* Al siguiente año de realizar la evaluación de competencias, se debe realizar la                        implementación de las competencias a          fortalecer o mejorar.</a:t>
            </a:r>
          </a:p>
        </p:txBody>
      </p:sp>
      <p:sp>
        <p:nvSpPr>
          <p:cNvPr id="21" name="CuadroTexto 20">
            <a:extLst>
              <a:ext uri="{FF2B5EF4-FFF2-40B4-BE49-F238E27FC236}">
                <a16:creationId xmlns:a16="http://schemas.microsoft.com/office/drawing/2014/main" id="{1D5C48E5-4732-4D65-8F9D-0D01AC777BB4}"/>
              </a:ext>
            </a:extLst>
          </p:cNvPr>
          <p:cNvSpPr txBox="1"/>
          <p:nvPr/>
        </p:nvSpPr>
        <p:spPr>
          <a:xfrm>
            <a:off x="1546021" y="1192378"/>
            <a:ext cx="2807179" cy="369332"/>
          </a:xfrm>
          <a:prstGeom prst="rect">
            <a:avLst/>
          </a:prstGeom>
          <a:noFill/>
        </p:spPr>
        <p:txBody>
          <a:bodyPr wrap="none" rtlCol="0">
            <a:spAutoFit/>
          </a:bodyPr>
          <a:lstStyle/>
          <a:p>
            <a:pPr algn="ctr"/>
            <a:r>
              <a:rPr lang="es-CO" b="1" i="1" dirty="0">
                <a:solidFill>
                  <a:schemeClr val="bg1"/>
                </a:solidFill>
              </a:rPr>
              <a:t>Medición  de Competencias</a:t>
            </a:r>
            <a:endParaRPr lang="es-419" dirty="0"/>
          </a:p>
        </p:txBody>
      </p:sp>
      <p:pic>
        <p:nvPicPr>
          <p:cNvPr id="10" name="Imagen 9">
            <a:extLst>
              <a:ext uri="{FF2B5EF4-FFF2-40B4-BE49-F238E27FC236}">
                <a16:creationId xmlns:a16="http://schemas.microsoft.com/office/drawing/2014/main" id="{F49C6302-340D-4CB0-866D-3946F168FD6A}"/>
              </a:ext>
            </a:extLst>
          </p:cNvPr>
          <p:cNvPicPr>
            <a:picLocks noChangeAspect="1"/>
          </p:cNvPicPr>
          <p:nvPr/>
        </p:nvPicPr>
        <p:blipFill rotWithShape="1">
          <a:blip r:embed="rId3">
            <a:extLst>
              <a:ext uri="{28A0092B-C50C-407E-A947-70E740481C1C}">
                <a14:useLocalDpi xmlns:a14="http://schemas.microsoft.com/office/drawing/2010/main" val="0"/>
              </a:ext>
            </a:extLst>
          </a:blip>
          <a:srcRect l="41396" t="12125" r="2174" b="12656"/>
          <a:stretch/>
        </p:blipFill>
        <p:spPr>
          <a:xfrm>
            <a:off x="5788307" y="1898130"/>
            <a:ext cx="4736818" cy="3553863"/>
          </a:xfrm>
          <a:prstGeom prst="rect">
            <a:avLst/>
          </a:prstGeom>
        </p:spPr>
      </p:pic>
      <p:sp>
        <p:nvSpPr>
          <p:cNvPr id="11" name="CuadroTexto 10">
            <a:extLst>
              <a:ext uri="{FF2B5EF4-FFF2-40B4-BE49-F238E27FC236}">
                <a16:creationId xmlns:a16="http://schemas.microsoft.com/office/drawing/2014/main" id="{648506BE-9AAB-4816-B1A4-9CBE77DC3D37}"/>
              </a:ext>
            </a:extLst>
          </p:cNvPr>
          <p:cNvSpPr txBox="1"/>
          <p:nvPr/>
        </p:nvSpPr>
        <p:spPr>
          <a:xfrm>
            <a:off x="8097436" y="2099635"/>
            <a:ext cx="2197455" cy="707886"/>
          </a:xfrm>
          <a:prstGeom prst="rect">
            <a:avLst/>
          </a:prstGeom>
          <a:noFill/>
        </p:spPr>
        <p:txBody>
          <a:bodyPr wrap="square" rtlCol="0">
            <a:spAutoFit/>
          </a:bodyPr>
          <a:lstStyle/>
          <a:p>
            <a:pPr algn="just"/>
            <a:r>
              <a:rPr lang="es-419" sz="1000" i="1" dirty="0"/>
              <a:t>En la vigencia 2019 se realizó PTA – </a:t>
            </a:r>
            <a:r>
              <a:rPr lang="es-419" sz="1000" b="1" i="1" dirty="0"/>
              <a:t>Plan de Trabajo Individual</a:t>
            </a:r>
            <a:r>
              <a:rPr lang="es-419" sz="1000" i="1" dirty="0"/>
              <a:t> con base en resultados y recomendaciones de la medición aplicada en el 2018.</a:t>
            </a:r>
          </a:p>
        </p:txBody>
      </p:sp>
      <p:sp>
        <p:nvSpPr>
          <p:cNvPr id="12" name="CuadroTexto 11">
            <a:extLst>
              <a:ext uri="{FF2B5EF4-FFF2-40B4-BE49-F238E27FC236}">
                <a16:creationId xmlns:a16="http://schemas.microsoft.com/office/drawing/2014/main" id="{DE8F98A7-7EFA-47D5-94D1-81F98BE95C0F}"/>
              </a:ext>
            </a:extLst>
          </p:cNvPr>
          <p:cNvSpPr txBox="1"/>
          <p:nvPr/>
        </p:nvSpPr>
        <p:spPr>
          <a:xfrm>
            <a:off x="8058917" y="3338512"/>
            <a:ext cx="2279785" cy="707886"/>
          </a:xfrm>
          <a:prstGeom prst="rect">
            <a:avLst/>
          </a:prstGeom>
          <a:noFill/>
        </p:spPr>
        <p:txBody>
          <a:bodyPr wrap="square" rtlCol="0">
            <a:spAutoFit/>
          </a:bodyPr>
          <a:lstStyle>
            <a:defPPr>
              <a:defRPr lang="es-CO"/>
            </a:defPPr>
            <a:lvl1pPr algn="just">
              <a:defRPr sz="900" i="1"/>
            </a:lvl1pPr>
          </a:lstStyle>
          <a:p>
            <a:r>
              <a:rPr lang="es-419" sz="1000" dirty="0"/>
              <a:t>Para la vigencia 2020 se programa iniciar con la medición de competencias dirigida únicamente a los funcionarios de la entidad en el mes de julio 2020</a:t>
            </a:r>
          </a:p>
        </p:txBody>
      </p:sp>
      <p:sp>
        <p:nvSpPr>
          <p:cNvPr id="13" name="CuadroTexto 12">
            <a:extLst>
              <a:ext uri="{FF2B5EF4-FFF2-40B4-BE49-F238E27FC236}">
                <a16:creationId xmlns:a16="http://schemas.microsoft.com/office/drawing/2014/main" id="{6A4DE377-AE02-4FA4-9B44-2539F7C515DE}"/>
              </a:ext>
            </a:extLst>
          </p:cNvPr>
          <p:cNvSpPr txBox="1"/>
          <p:nvPr/>
        </p:nvSpPr>
        <p:spPr>
          <a:xfrm>
            <a:off x="8030351" y="4539449"/>
            <a:ext cx="2264540" cy="646331"/>
          </a:xfrm>
          <a:prstGeom prst="rect">
            <a:avLst/>
          </a:prstGeom>
          <a:noFill/>
        </p:spPr>
        <p:txBody>
          <a:bodyPr wrap="square" rtlCol="0">
            <a:spAutoFit/>
          </a:bodyPr>
          <a:lstStyle/>
          <a:p>
            <a:pPr algn="just"/>
            <a:r>
              <a:rPr lang="es-419" sz="900" i="1" dirty="0">
                <a:solidFill>
                  <a:schemeClr val="bg1"/>
                </a:solidFill>
              </a:rPr>
              <a:t>Para continuar realizando  seguimiento y asesoría personal  para reforzar competencias a nivel organizacional, comportamental, técnico y /o asistencial</a:t>
            </a:r>
          </a:p>
        </p:txBody>
      </p:sp>
      <p:sp>
        <p:nvSpPr>
          <p:cNvPr id="14" name="Elipse 13">
            <a:extLst>
              <a:ext uri="{FF2B5EF4-FFF2-40B4-BE49-F238E27FC236}">
                <a16:creationId xmlns:a16="http://schemas.microsoft.com/office/drawing/2014/main" id="{CD25EC50-8259-49DB-9810-DCB85C04D538}"/>
              </a:ext>
            </a:extLst>
          </p:cNvPr>
          <p:cNvSpPr/>
          <p:nvPr/>
        </p:nvSpPr>
        <p:spPr>
          <a:xfrm>
            <a:off x="7268507" y="2136067"/>
            <a:ext cx="688232" cy="688232"/>
          </a:xfrm>
          <a:prstGeom prst="ellipse">
            <a:avLst/>
          </a:prstGeom>
          <a:solidFill>
            <a:srgbClr val="F2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n>
                  <a:solidFill>
                    <a:srgbClr val="E3717C"/>
                  </a:solidFill>
                </a:ln>
                <a:solidFill>
                  <a:schemeClr val="bg1"/>
                </a:solidFill>
              </a:rPr>
              <a:t>1</a:t>
            </a:r>
            <a:endParaRPr lang="es-419" sz="3200" b="1" dirty="0">
              <a:ln>
                <a:solidFill>
                  <a:srgbClr val="E3717C"/>
                </a:solidFill>
              </a:ln>
              <a:solidFill>
                <a:schemeClr val="bg1"/>
              </a:solidFill>
            </a:endParaRPr>
          </a:p>
        </p:txBody>
      </p:sp>
      <p:sp>
        <p:nvSpPr>
          <p:cNvPr id="15" name="Elipse 14">
            <a:extLst>
              <a:ext uri="{FF2B5EF4-FFF2-40B4-BE49-F238E27FC236}">
                <a16:creationId xmlns:a16="http://schemas.microsoft.com/office/drawing/2014/main" id="{7929B3DF-089F-40AB-B0C0-814388AEA987}"/>
              </a:ext>
            </a:extLst>
          </p:cNvPr>
          <p:cNvSpPr/>
          <p:nvPr/>
        </p:nvSpPr>
        <p:spPr>
          <a:xfrm>
            <a:off x="7268507" y="3348339"/>
            <a:ext cx="688232" cy="688232"/>
          </a:xfrm>
          <a:prstGeom prst="ellipse">
            <a:avLst/>
          </a:prstGeom>
          <a:solidFill>
            <a:srgbClr val="16C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n>
                  <a:solidFill>
                    <a:srgbClr val="E3717C"/>
                  </a:solidFill>
                </a:ln>
                <a:solidFill>
                  <a:schemeClr val="bg1"/>
                </a:solidFill>
              </a:rPr>
              <a:t>2</a:t>
            </a:r>
            <a:endParaRPr lang="es-419" sz="3200" b="1" dirty="0">
              <a:ln>
                <a:solidFill>
                  <a:srgbClr val="E3717C"/>
                </a:solidFill>
              </a:ln>
              <a:solidFill>
                <a:schemeClr val="bg1"/>
              </a:solidFill>
            </a:endParaRPr>
          </a:p>
        </p:txBody>
      </p:sp>
      <p:sp>
        <p:nvSpPr>
          <p:cNvPr id="16" name="Elipse 15">
            <a:extLst>
              <a:ext uri="{FF2B5EF4-FFF2-40B4-BE49-F238E27FC236}">
                <a16:creationId xmlns:a16="http://schemas.microsoft.com/office/drawing/2014/main" id="{2F5F5EB9-25F5-4CC4-A5F0-68C28FADE712}"/>
              </a:ext>
            </a:extLst>
          </p:cNvPr>
          <p:cNvSpPr/>
          <p:nvPr/>
        </p:nvSpPr>
        <p:spPr>
          <a:xfrm>
            <a:off x="7261129" y="4554397"/>
            <a:ext cx="688232" cy="688232"/>
          </a:xfrm>
          <a:prstGeom prst="ellipse">
            <a:avLst/>
          </a:prstGeom>
          <a:solidFill>
            <a:srgbClr val="115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n>
                  <a:solidFill>
                    <a:srgbClr val="E3717C"/>
                  </a:solidFill>
                </a:ln>
                <a:solidFill>
                  <a:schemeClr val="bg1"/>
                </a:solidFill>
              </a:rPr>
              <a:t>3</a:t>
            </a:r>
            <a:endParaRPr lang="es-419" sz="3200" b="1" dirty="0">
              <a:ln>
                <a:solidFill>
                  <a:srgbClr val="E3717C"/>
                </a:solidFill>
              </a:ln>
              <a:solidFill>
                <a:schemeClr val="bg1"/>
              </a:solidFill>
            </a:endParaRPr>
          </a:p>
        </p:txBody>
      </p:sp>
      <p:sp>
        <p:nvSpPr>
          <p:cNvPr id="17" name="CuadroTexto 16">
            <a:extLst>
              <a:ext uri="{FF2B5EF4-FFF2-40B4-BE49-F238E27FC236}">
                <a16:creationId xmlns:a16="http://schemas.microsoft.com/office/drawing/2014/main" id="{C126B1F3-F55D-417D-B5F7-70246530CA8D}"/>
              </a:ext>
            </a:extLst>
          </p:cNvPr>
          <p:cNvSpPr txBox="1"/>
          <p:nvPr/>
        </p:nvSpPr>
        <p:spPr>
          <a:xfrm>
            <a:off x="443709" y="158282"/>
            <a:ext cx="3632991" cy="553998"/>
          </a:xfrm>
          <a:prstGeom prst="rect">
            <a:avLst/>
          </a:prstGeom>
          <a:noFill/>
        </p:spPr>
        <p:txBody>
          <a:bodyPr wrap="square" rtlCol="0">
            <a:spAutoFit/>
          </a:bodyPr>
          <a:lstStyle/>
          <a:p>
            <a:r>
              <a:rPr lang="es-ES" sz="3000" b="1" dirty="0">
                <a:solidFill>
                  <a:srgbClr val="004A84"/>
                </a:solidFill>
                <a:latin typeface="+mj-lt"/>
                <a:ea typeface="Arial" charset="0"/>
                <a:cs typeface="Arial" charset="0"/>
              </a:rPr>
              <a:t>Sistema de Estímulos</a:t>
            </a:r>
          </a:p>
        </p:txBody>
      </p:sp>
    </p:spTree>
    <p:extLst>
      <p:ext uri="{BB962C8B-B14F-4D97-AF65-F5344CB8AC3E}">
        <p14:creationId xmlns:p14="http://schemas.microsoft.com/office/powerpoint/2010/main" val="2688893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ángulo: esquinas redondeadas 27">
            <a:extLst>
              <a:ext uri="{FF2B5EF4-FFF2-40B4-BE49-F238E27FC236}">
                <a16:creationId xmlns:a16="http://schemas.microsoft.com/office/drawing/2014/main" id="{DBAD1FDC-116C-42CA-804C-46C5ACF7A6DC}"/>
              </a:ext>
            </a:extLst>
          </p:cNvPr>
          <p:cNvSpPr/>
          <p:nvPr/>
        </p:nvSpPr>
        <p:spPr>
          <a:xfrm>
            <a:off x="1080263" y="1533425"/>
            <a:ext cx="7425561" cy="2062103"/>
          </a:xfrm>
          <a:prstGeom prst="roundRect">
            <a:avLst>
              <a:gd name="adj" fmla="val 5871"/>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endParaRPr lang="es-419" dirty="0"/>
          </a:p>
        </p:txBody>
      </p:sp>
      <p:sp>
        <p:nvSpPr>
          <p:cNvPr id="19" name="Bocadillo: rectángulo con esquinas redondeadas 18">
            <a:extLst>
              <a:ext uri="{FF2B5EF4-FFF2-40B4-BE49-F238E27FC236}">
                <a16:creationId xmlns:a16="http://schemas.microsoft.com/office/drawing/2014/main" id="{702C2005-218A-46D3-9D77-9039074AA74B}"/>
              </a:ext>
            </a:extLst>
          </p:cNvPr>
          <p:cNvSpPr/>
          <p:nvPr/>
        </p:nvSpPr>
        <p:spPr>
          <a:xfrm>
            <a:off x="143919" y="264243"/>
            <a:ext cx="4647155" cy="789794"/>
          </a:xfrm>
          <a:prstGeom prst="wedgeRoundRectCallout">
            <a:avLst>
              <a:gd name="adj1" fmla="val 63811"/>
              <a:gd name="adj2" fmla="val 57381"/>
              <a:gd name="adj3" fmla="val 16667"/>
            </a:avLst>
          </a:prstGeom>
          <a:solidFill>
            <a:srgbClr val="004A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0" name="CuadroTexto 19">
            <a:extLst>
              <a:ext uri="{FF2B5EF4-FFF2-40B4-BE49-F238E27FC236}">
                <a16:creationId xmlns:a16="http://schemas.microsoft.com/office/drawing/2014/main" id="{AC9B2151-8A43-4906-8A9C-052A3A20BC6E}"/>
              </a:ext>
            </a:extLst>
          </p:cNvPr>
          <p:cNvSpPr txBox="1"/>
          <p:nvPr/>
        </p:nvSpPr>
        <p:spPr>
          <a:xfrm>
            <a:off x="1172985" y="1666775"/>
            <a:ext cx="7240116" cy="1815882"/>
          </a:xfrm>
          <a:prstGeom prst="rect">
            <a:avLst/>
          </a:prstGeom>
          <a:noFill/>
        </p:spPr>
        <p:txBody>
          <a:bodyPr wrap="square" rtlCol="0">
            <a:spAutoFit/>
          </a:bodyPr>
          <a:lstStyle/>
          <a:p>
            <a:pPr lvl="0" algn="just"/>
            <a:r>
              <a:rPr lang="es-419" sz="1600" b="1" i="1" dirty="0">
                <a:solidFill>
                  <a:srgbClr val="004A84"/>
                </a:solidFill>
              </a:rPr>
              <a:t>La formulación del Plan Anual de Vacantes – PAV, es una obligación de las unidades de personal de los organismos y entidades a las cuales les aplica la Ley 909 de 2004: “Por la cual se expiden normas que regulan el empleo público, la carrera administrativa, la gerencia pública y se dictan otras disposiciones”. Considerando que la planta de personal de ENTerritorio no contempla empleos pertenecientes al sistema de carrera administrativa estipulado en la mencionada ley, no es sujeto de dicha obligación.</a:t>
            </a:r>
            <a:endParaRPr lang="es-419" sz="1600" i="1" dirty="0">
              <a:solidFill>
                <a:srgbClr val="004A84"/>
              </a:solidFill>
            </a:endParaRPr>
          </a:p>
        </p:txBody>
      </p:sp>
      <p:sp>
        <p:nvSpPr>
          <p:cNvPr id="21" name="CuadroTexto 20">
            <a:extLst>
              <a:ext uri="{FF2B5EF4-FFF2-40B4-BE49-F238E27FC236}">
                <a16:creationId xmlns:a16="http://schemas.microsoft.com/office/drawing/2014/main" id="{1D5C48E5-4732-4D65-8F9D-0D01AC777BB4}"/>
              </a:ext>
            </a:extLst>
          </p:cNvPr>
          <p:cNvSpPr txBox="1"/>
          <p:nvPr/>
        </p:nvSpPr>
        <p:spPr>
          <a:xfrm>
            <a:off x="238125" y="321393"/>
            <a:ext cx="4424546" cy="646331"/>
          </a:xfrm>
          <a:prstGeom prst="rect">
            <a:avLst/>
          </a:prstGeom>
          <a:noFill/>
        </p:spPr>
        <p:txBody>
          <a:bodyPr wrap="none" rtlCol="0">
            <a:spAutoFit/>
          </a:bodyPr>
          <a:lstStyle/>
          <a:p>
            <a:pPr algn="ctr"/>
            <a:r>
              <a:rPr lang="es-419" b="1" i="1" dirty="0">
                <a:solidFill>
                  <a:schemeClr val="bg1"/>
                </a:solidFill>
              </a:rPr>
              <a:t>Plan de Vacantes  </a:t>
            </a:r>
          </a:p>
          <a:p>
            <a:pPr algn="ctr"/>
            <a:r>
              <a:rPr lang="es-419" b="1" i="1" dirty="0">
                <a:solidFill>
                  <a:schemeClr val="bg1"/>
                </a:solidFill>
              </a:rPr>
              <a:t>Empleados Públicos – Trabajadores Oficiales</a:t>
            </a:r>
          </a:p>
        </p:txBody>
      </p:sp>
      <p:sp>
        <p:nvSpPr>
          <p:cNvPr id="17" name="Rectángulo: esquinas redondeadas 16">
            <a:extLst>
              <a:ext uri="{FF2B5EF4-FFF2-40B4-BE49-F238E27FC236}">
                <a16:creationId xmlns:a16="http://schemas.microsoft.com/office/drawing/2014/main" id="{1C709E1B-E167-40F4-825A-02FAD070A991}"/>
              </a:ext>
            </a:extLst>
          </p:cNvPr>
          <p:cNvSpPr/>
          <p:nvPr/>
        </p:nvSpPr>
        <p:spPr>
          <a:xfrm>
            <a:off x="1080263" y="3878274"/>
            <a:ext cx="7425561" cy="2062103"/>
          </a:xfrm>
          <a:prstGeom prst="roundRect">
            <a:avLst>
              <a:gd name="adj" fmla="val 5871"/>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endParaRPr lang="es-419" dirty="0"/>
          </a:p>
        </p:txBody>
      </p:sp>
      <p:sp>
        <p:nvSpPr>
          <p:cNvPr id="18" name="CuadroTexto 17">
            <a:extLst>
              <a:ext uri="{FF2B5EF4-FFF2-40B4-BE49-F238E27FC236}">
                <a16:creationId xmlns:a16="http://schemas.microsoft.com/office/drawing/2014/main" id="{9848F5D6-6527-4F55-8342-AA7D6F7792AE}"/>
              </a:ext>
            </a:extLst>
          </p:cNvPr>
          <p:cNvSpPr txBox="1"/>
          <p:nvPr/>
        </p:nvSpPr>
        <p:spPr>
          <a:xfrm>
            <a:off x="1172985" y="4124495"/>
            <a:ext cx="7240116" cy="1569660"/>
          </a:xfrm>
          <a:prstGeom prst="rect">
            <a:avLst/>
          </a:prstGeom>
          <a:noFill/>
        </p:spPr>
        <p:txBody>
          <a:bodyPr wrap="square" rtlCol="0">
            <a:spAutoFit/>
          </a:bodyPr>
          <a:lstStyle/>
          <a:p>
            <a:pPr lvl="0" algn="just"/>
            <a:r>
              <a:rPr lang="es-419" sz="1600" b="1" i="1" dirty="0">
                <a:solidFill>
                  <a:srgbClr val="004A84"/>
                </a:solidFill>
              </a:rPr>
              <a:t>ENTerritorio cuenta con la apropiación presupuestal respectiva en la vigencia 2020 en cada uno de los rubros de nómina por conceptos salariales, prestacionales y beneficios de pacto colectivo, y la provisión de vacantes se realizará conforme a lo establecido en el procedimiento PAP604 - Selección de Trabajadores Oficiales, de acuerdo con los requerimientos y perfiles definidos por el Gerente General para cada una de las dependencias.</a:t>
            </a:r>
          </a:p>
        </p:txBody>
      </p:sp>
      <p:sp>
        <p:nvSpPr>
          <p:cNvPr id="2" name="Rectángulo 1">
            <a:extLst>
              <a:ext uri="{FF2B5EF4-FFF2-40B4-BE49-F238E27FC236}">
                <a16:creationId xmlns:a16="http://schemas.microsoft.com/office/drawing/2014/main" id="{A3199CCA-DB4F-4EF2-B151-ED69D49BCD26}"/>
              </a:ext>
            </a:extLst>
          </p:cNvPr>
          <p:cNvSpPr/>
          <p:nvPr/>
        </p:nvSpPr>
        <p:spPr>
          <a:xfrm>
            <a:off x="8996111" y="976353"/>
            <a:ext cx="2652550" cy="50783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s-419" b="1" i="1" dirty="0">
                <a:solidFill>
                  <a:srgbClr val="004A84"/>
                </a:solidFill>
              </a:rPr>
              <a:t>Para este efecto se realizará un informe al interior del Grupo de Talento Humano del estado de vacantes con base en los ingresos y egresos de los trabajadores oficiales para realizar seguimiento de la planta. Esta información es exclusiva del Grupo de Talento Humano y por lo mismo se compartirá únicamente con la Gerencia General en el momento que lo requiera.</a:t>
            </a:r>
          </a:p>
        </p:txBody>
      </p:sp>
    </p:spTree>
    <p:extLst>
      <p:ext uri="{BB962C8B-B14F-4D97-AF65-F5344CB8AC3E}">
        <p14:creationId xmlns:p14="http://schemas.microsoft.com/office/powerpoint/2010/main" val="1483458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ángulo: esquinas redondeadas 27">
            <a:extLst>
              <a:ext uri="{FF2B5EF4-FFF2-40B4-BE49-F238E27FC236}">
                <a16:creationId xmlns:a16="http://schemas.microsoft.com/office/drawing/2014/main" id="{DBAD1FDC-116C-42CA-804C-46C5ACF7A6DC}"/>
              </a:ext>
            </a:extLst>
          </p:cNvPr>
          <p:cNvSpPr/>
          <p:nvPr/>
        </p:nvSpPr>
        <p:spPr>
          <a:xfrm>
            <a:off x="1080263" y="1533424"/>
            <a:ext cx="8406637" cy="4219675"/>
          </a:xfrm>
          <a:prstGeom prst="roundRect">
            <a:avLst>
              <a:gd name="adj" fmla="val 5871"/>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    </a:t>
            </a:r>
            <a:endParaRPr lang="es-419" sz="2000" dirty="0"/>
          </a:p>
        </p:txBody>
      </p:sp>
      <p:sp>
        <p:nvSpPr>
          <p:cNvPr id="19" name="Bocadillo: rectángulo con esquinas redondeadas 18">
            <a:extLst>
              <a:ext uri="{FF2B5EF4-FFF2-40B4-BE49-F238E27FC236}">
                <a16:creationId xmlns:a16="http://schemas.microsoft.com/office/drawing/2014/main" id="{702C2005-218A-46D3-9D77-9039074AA74B}"/>
              </a:ext>
            </a:extLst>
          </p:cNvPr>
          <p:cNvSpPr/>
          <p:nvPr/>
        </p:nvSpPr>
        <p:spPr>
          <a:xfrm>
            <a:off x="1867944" y="289580"/>
            <a:ext cx="4647155" cy="789794"/>
          </a:xfrm>
          <a:prstGeom prst="wedgeRoundRectCallout">
            <a:avLst>
              <a:gd name="adj1" fmla="val 63811"/>
              <a:gd name="adj2" fmla="val 57381"/>
              <a:gd name="adj3" fmla="val 16667"/>
            </a:avLst>
          </a:prstGeom>
          <a:solidFill>
            <a:srgbClr val="004A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0" name="CuadroTexto 19">
            <a:extLst>
              <a:ext uri="{FF2B5EF4-FFF2-40B4-BE49-F238E27FC236}">
                <a16:creationId xmlns:a16="http://schemas.microsoft.com/office/drawing/2014/main" id="{AC9B2151-8A43-4906-8A9C-052A3A20BC6E}"/>
              </a:ext>
            </a:extLst>
          </p:cNvPr>
          <p:cNvSpPr txBox="1"/>
          <p:nvPr/>
        </p:nvSpPr>
        <p:spPr>
          <a:xfrm>
            <a:off x="1172984" y="1666775"/>
            <a:ext cx="7894815" cy="3170099"/>
          </a:xfrm>
          <a:prstGeom prst="rect">
            <a:avLst/>
          </a:prstGeom>
          <a:noFill/>
        </p:spPr>
        <p:txBody>
          <a:bodyPr wrap="square" rtlCol="0">
            <a:spAutoFit/>
          </a:bodyPr>
          <a:lstStyle/>
          <a:p>
            <a:pPr lvl="0" algn="just"/>
            <a:r>
              <a:rPr lang="es-419" sz="2000" b="1" i="1" dirty="0">
                <a:solidFill>
                  <a:srgbClr val="004A84"/>
                </a:solidFill>
              </a:rPr>
              <a:t>Con el fin de prever las vacancias definitivas que se puedan generar     durante la vigencia 2020, de acuerdo con la información estadística de la planta de personal, se tendrán en cuenta los siguientes criterios: </a:t>
            </a:r>
          </a:p>
          <a:p>
            <a:pPr lvl="0" algn="just"/>
            <a:endParaRPr lang="es-419" sz="2000" b="1" i="1" dirty="0">
              <a:solidFill>
                <a:srgbClr val="004A84"/>
              </a:solidFill>
            </a:endParaRPr>
          </a:p>
          <a:p>
            <a:pPr marL="342900" lvl="0" indent="-342900" algn="just">
              <a:buFont typeface="Wingdings" panose="05000000000000000000" pitchFamily="2" charset="2"/>
              <a:buChar char="ü"/>
            </a:pPr>
            <a:r>
              <a:rPr lang="es-419" sz="2000" b="1" i="1" dirty="0">
                <a:solidFill>
                  <a:srgbClr val="004A84"/>
                </a:solidFill>
              </a:rPr>
              <a:t>Terminación del contrato por parte del empleador.</a:t>
            </a:r>
          </a:p>
          <a:p>
            <a:pPr marL="342900" lvl="0" indent="-342900" algn="just">
              <a:buFont typeface="Wingdings" panose="05000000000000000000" pitchFamily="2" charset="2"/>
              <a:buChar char="ü"/>
            </a:pPr>
            <a:r>
              <a:rPr lang="es-419" sz="2000" b="1" i="1" dirty="0">
                <a:solidFill>
                  <a:srgbClr val="004A84"/>
                </a:solidFill>
              </a:rPr>
              <a:t>Terminación del contrato de manera voluntaria por parte del trabajador.</a:t>
            </a:r>
          </a:p>
          <a:p>
            <a:pPr marL="342900" lvl="0" indent="-342900" algn="just">
              <a:buFont typeface="Wingdings" panose="05000000000000000000" pitchFamily="2" charset="2"/>
              <a:buChar char="ü"/>
            </a:pPr>
            <a:r>
              <a:rPr lang="es-419" sz="2000" b="1" i="1" dirty="0">
                <a:solidFill>
                  <a:srgbClr val="004A84"/>
                </a:solidFill>
              </a:rPr>
              <a:t>Factores relacionados con el cumplimiento de los requisitos de pensión.</a:t>
            </a:r>
          </a:p>
          <a:p>
            <a:pPr marL="342900" lvl="0" indent="-342900" algn="just">
              <a:buFont typeface="Wingdings" panose="05000000000000000000" pitchFamily="2" charset="2"/>
              <a:buChar char="ü"/>
            </a:pPr>
            <a:r>
              <a:rPr lang="es-419" sz="2000" b="1" i="1" dirty="0">
                <a:solidFill>
                  <a:srgbClr val="004A84"/>
                </a:solidFill>
              </a:rPr>
              <a:t>Factores como, calamidad, Enfermedad y/o Muerte.</a:t>
            </a:r>
          </a:p>
        </p:txBody>
      </p:sp>
      <p:sp>
        <p:nvSpPr>
          <p:cNvPr id="21" name="CuadroTexto 20">
            <a:extLst>
              <a:ext uri="{FF2B5EF4-FFF2-40B4-BE49-F238E27FC236}">
                <a16:creationId xmlns:a16="http://schemas.microsoft.com/office/drawing/2014/main" id="{1D5C48E5-4732-4D65-8F9D-0D01AC777BB4}"/>
              </a:ext>
            </a:extLst>
          </p:cNvPr>
          <p:cNvSpPr txBox="1"/>
          <p:nvPr/>
        </p:nvSpPr>
        <p:spPr>
          <a:xfrm>
            <a:off x="2252518" y="499811"/>
            <a:ext cx="3843809" cy="369332"/>
          </a:xfrm>
          <a:prstGeom prst="rect">
            <a:avLst/>
          </a:prstGeom>
          <a:noFill/>
        </p:spPr>
        <p:txBody>
          <a:bodyPr wrap="none" rtlCol="0">
            <a:spAutoFit/>
          </a:bodyPr>
          <a:lstStyle/>
          <a:p>
            <a:pPr algn="ctr"/>
            <a:r>
              <a:rPr lang="es-419" b="1" i="1" dirty="0">
                <a:solidFill>
                  <a:schemeClr val="bg1"/>
                </a:solidFill>
              </a:rPr>
              <a:t>Plan de Previsión del Recurso Humano</a:t>
            </a:r>
          </a:p>
        </p:txBody>
      </p:sp>
    </p:spTree>
    <p:extLst>
      <p:ext uri="{BB962C8B-B14F-4D97-AF65-F5344CB8AC3E}">
        <p14:creationId xmlns:p14="http://schemas.microsoft.com/office/powerpoint/2010/main" val="2642764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orma libre: forma 15">
            <a:extLst>
              <a:ext uri="{FF2B5EF4-FFF2-40B4-BE49-F238E27FC236}">
                <a16:creationId xmlns:a16="http://schemas.microsoft.com/office/drawing/2014/main" id="{6DF53A81-D4BA-4B40-AB50-FAAFDA8DC2D0}"/>
              </a:ext>
            </a:extLst>
          </p:cNvPr>
          <p:cNvSpPr/>
          <p:nvPr/>
        </p:nvSpPr>
        <p:spPr>
          <a:xfrm>
            <a:off x="8382420" y="2176430"/>
            <a:ext cx="2606615" cy="1661077"/>
          </a:xfrm>
          <a:custGeom>
            <a:avLst/>
            <a:gdLst>
              <a:gd name="connsiteX0" fmla="*/ 0 w 2606615"/>
              <a:gd name="connsiteY0" fmla="*/ 0 h 1661077"/>
              <a:gd name="connsiteX1" fmla="*/ 2607280 w 2606615"/>
              <a:gd name="connsiteY1" fmla="*/ 0 h 1661077"/>
              <a:gd name="connsiteX2" fmla="*/ 2607280 w 2606615"/>
              <a:gd name="connsiteY2" fmla="*/ 1662713 h 1661077"/>
              <a:gd name="connsiteX3" fmla="*/ 0 w 2606615"/>
              <a:gd name="connsiteY3" fmla="*/ 1662713 h 1661077"/>
            </a:gdLst>
            <a:ahLst/>
            <a:cxnLst>
              <a:cxn ang="0">
                <a:pos x="connsiteX0" y="connsiteY0"/>
              </a:cxn>
              <a:cxn ang="0">
                <a:pos x="connsiteX1" y="connsiteY1"/>
              </a:cxn>
              <a:cxn ang="0">
                <a:pos x="connsiteX2" y="connsiteY2"/>
              </a:cxn>
              <a:cxn ang="0">
                <a:pos x="connsiteX3" y="connsiteY3"/>
              </a:cxn>
            </a:cxnLst>
            <a:rect l="l" t="t" r="r" b="b"/>
            <a:pathLst>
              <a:path w="2606615" h="1661077">
                <a:moveTo>
                  <a:pt x="0" y="0"/>
                </a:moveTo>
                <a:lnTo>
                  <a:pt x="2607280" y="0"/>
                </a:lnTo>
                <a:lnTo>
                  <a:pt x="2607280" y="1662713"/>
                </a:lnTo>
                <a:lnTo>
                  <a:pt x="0" y="1662713"/>
                </a:lnTo>
                <a:close/>
              </a:path>
            </a:pathLst>
          </a:custGeom>
          <a:solidFill>
            <a:srgbClr val="F06723"/>
          </a:solidFill>
          <a:ln w="20440" cap="flat">
            <a:solidFill>
              <a:srgbClr val="F16622"/>
            </a:solidFill>
            <a:prstDash val="solid"/>
            <a:miter/>
          </a:ln>
        </p:spPr>
        <p:txBody>
          <a:bodyPr rtlCol="0" anchor="ctr"/>
          <a:lstStyle/>
          <a:p>
            <a:endParaRPr lang="es-419">
              <a:solidFill>
                <a:srgbClr val="F06723"/>
              </a:solidFill>
            </a:endParaRPr>
          </a:p>
        </p:txBody>
      </p:sp>
      <p:sp>
        <p:nvSpPr>
          <p:cNvPr id="35" name="Forma libre: forma 34">
            <a:extLst>
              <a:ext uri="{FF2B5EF4-FFF2-40B4-BE49-F238E27FC236}">
                <a16:creationId xmlns:a16="http://schemas.microsoft.com/office/drawing/2014/main" id="{BA5A4631-5232-4262-BEC8-397C636980B5}"/>
              </a:ext>
            </a:extLst>
          </p:cNvPr>
          <p:cNvSpPr/>
          <p:nvPr/>
        </p:nvSpPr>
        <p:spPr>
          <a:xfrm>
            <a:off x="8430923" y="4651332"/>
            <a:ext cx="2509506" cy="965980"/>
          </a:xfrm>
          <a:custGeom>
            <a:avLst/>
            <a:gdLst>
              <a:gd name="connsiteX0" fmla="*/ 0 w 2509506"/>
              <a:gd name="connsiteY0" fmla="*/ 0 h 965980"/>
              <a:gd name="connsiteX1" fmla="*/ 2510222 w 2509506"/>
              <a:gd name="connsiteY1" fmla="*/ 0 h 965980"/>
              <a:gd name="connsiteX2" fmla="*/ 2510222 w 2509506"/>
              <a:gd name="connsiteY2" fmla="*/ 970427 h 965980"/>
              <a:gd name="connsiteX3" fmla="*/ 0 w 2509506"/>
              <a:gd name="connsiteY3" fmla="*/ 970427 h 965980"/>
            </a:gdLst>
            <a:ahLst/>
            <a:cxnLst>
              <a:cxn ang="0">
                <a:pos x="connsiteX0" y="connsiteY0"/>
              </a:cxn>
              <a:cxn ang="0">
                <a:pos x="connsiteX1" y="connsiteY1"/>
              </a:cxn>
              <a:cxn ang="0">
                <a:pos x="connsiteX2" y="connsiteY2"/>
              </a:cxn>
              <a:cxn ang="0">
                <a:pos x="connsiteX3" y="connsiteY3"/>
              </a:cxn>
            </a:cxnLst>
            <a:rect l="l" t="t" r="r" b="b"/>
            <a:pathLst>
              <a:path w="2509506" h="965980">
                <a:moveTo>
                  <a:pt x="0" y="0"/>
                </a:moveTo>
                <a:lnTo>
                  <a:pt x="2510222" y="0"/>
                </a:lnTo>
                <a:lnTo>
                  <a:pt x="2510222" y="970427"/>
                </a:lnTo>
                <a:lnTo>
                  <a:pt x="0" y="970427"/>
                </a:lnTo>
                <a:close/>
              </a:path>
            </a:pathLst>
          </a:custGeom>
          <a:solidFill>
            <a:srgbClr val="0272BC"/>
          </a:solidFill>
          <a:ln w="25550" cap="flat">
            <a:solidFill>
              <a:srgbClr val="0071BC"/>
            </a:solidFill>
            <a:prstDash val="solid"/>
            <a:miter/>
          </a:ln>
        </p:spPr>
        <p:txBody>
          <a:bodyPr rtlCol="0" anchor="ctr"/>
          <a:lstStyle/>
          <a:p>
            <a:endParaRPr lang="es-419"/>
          </a:p>
        </p:txBody>
      </p:sp>
      <p:sp>
        <p:nvSpPr>
          <p:cNvPr id="5" name="CuadroTexto 4"/>
          <p:cNvSpPr txBox="1"/>
          <p:nvPr/>
        </p:nvSpPr>
        <p:spPr>
          <a:xfrm>
            <a:off x="972642" y="234482"/>
            <a:ext cx="7021153" cy="400110"/>
          </a:xfrm>
          <a:prstGeom prst="rect">
            <a:avLst/>
          </a:prstGeom>
          <a:noFill/>
        </p:spPr>
        <p:txBody>
          <a:bodyPr wrap="none" rtlCol="0">
            <a:spAutoFit/>
          </a:bodyPr>
          <a:lstStyle/>
          <a:p>
            <a:r>
              <a:rPr lang="es-419" sz="2000" b="1" dirty="0">
                <a:solidFill>
                  <a:srgbClr val="004A84"/>
                </a:solidFill>
                <a:latin typeface="+mj-lt"/>
                <a:ea typeface="Arial" charset="0"/>
                <a:cs typeface="Arial" charset="0"/>
              </a:rPr>
              <a:t>SISTEMA DE GESTIÓN DE SEGURIDAD Y SALUD EN EL TRABAJO 2020</a:t>
            </a:r>
          </a:p>
        </p:txBody>
      </p:sp>
      <p:sp>
        <p:nvSpPr>
          <p:cNvPr id="6" name="Rectángulo 5">
            <a:extLst>
              <a:ext uri="{FF2B5EF4-FFF2-40B4-BE49-F238E27FC236}">
                <a16:creationId xmlns:a16="http://schemas.microsoft.com/office/drawing/2014/main" id="{483035D2-9C79-4D61-8D91-AE1DD13721A2}"/>
              </a:ext>
            </a:extLst>
          </p:cNvPr>
          <p:cNvSpPr/>
          <p:nvPr/>
        </p:nvSpPr>
        <p:spPr>
          <a:xfrm>
            <a:off x="1688171" y="2176319"/>
            <a:ext cx="2391497" cy="1237538"/>
          </a:xfrm>
          <a:prstGeom prst="rect">
            <a:avLst/>
          </a:prstGeom>
          <a:solidFill>
            <a:srgbClr val="779D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 name="Rectángulo 6">
            <a:extLst>
              <a:ext uri="{FF2B5EF4-FFF2-40B4-BE49-F238E27FC236}">
                <a16:creationId xmlns:a16="http://schemas.microsoft.com/office/drawing/2014/main" id="{6324DA0D-6809-49B5-9741-C37341F3389B}"/>
              </a:ext>
            </a:extLst>
          </p:cNvPr>
          <p:cNvSpPr/>
          <p:nvPr/>
        </p:nvSpPr>
        <p:spPr>
          <a:xfrm>
            <a:off x="1689143" y="4657682"/>
            <a:ext cx="2421546" cy="1441917"/>
          </a:xfrm>
          <a:prstGeom prst="rect">
            <a:avLst/>
          </a:prstGeom>
          <a:solidFill>
            <a:srgbClr val="D41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esquinas redondeadas 7">
            <a:extLst>
              <a:ext uri="{FF2B5EF4-FFF2-40B4-BE49-F238E27FC236}">
                <a16:creationId xmlns:a16="http://schemas.microsoft.com/office/drawing/2014/main" id="{EBCE58ED-EF18-4561-A4E1-B64A56D8C9BF}"/>
              </a:ext>
            </a:extLst>
          </p:cNvPr>
          <p:cNvSpPr/>
          <p:nvPr/>
        </p:nvSpPr>
        <p:spPr>
          <a:xfrm>
            <a:off x="243090" y="894585"/>
            <a:ext cx="6853806" cy="523220"/>
          </a:xfrm>
          <a:prstGeom prst="roundRect">
            <a:avLst/>
          </a:prstGeom>
          <a:solidFill>
            <a:schemeClr val="bg1"/>
          </a:solidFill>
          <a:ln>
            <a:solidFill>
              <a:srgbClr val="115E8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419">
              <a:solidFill>
                <a:srgbClr val="00B0F0"/>
              </a:solidFill>
            </a:endParaRPr>
          </a:p>
        </p:txBody>
      </p:sp>
      <p:sp>
        <p:nvSpPr>
          <p:cNvPr id="10" name="CuadroTexto 9">
            <a:extLst>
              <a:ext uri="{FF2B5EF4-FFF2-40B4-BE49-F238E27FC236}">
                <a16:creationId xmlns:a16="http://schemas.microsoft.com/office/drawing/2014/main" id="{996734B1-28FF-4080-98F4-9E01D19E1893}"/>
              </a:ext>
            </a:extLst>
          </p:cNvPr>
          <p:cNvSpPr txBox="1"/>
          <p:nvPr/>
        </p:nvSpPr>
        <p:spPr>
          <a:xfrm>
            <a:off x="1680403" y="4594891"/>
            <a:ext cx="2340528" cy="1569660"/>
          </a:xfrm>
          <a:prstGeom prst="rect">
            <a:avLst/>
          </a:prstGeom>
          <a:noFill/>
        </p:spPr>
        <p:txBody>
          <a:bodyPr wrap="square" rtlCol="0">
            <a:spAutoFit/>
          </a:bodyPr>
          <a:lstStyle/>
          <a:p>
            <a:pPr algn="just"/>
            <a:r>
              <a:rPr lang="es-419" sz="1200" b="1" i="1" dirty="0">
                <a:solidFill>
                  <a:schemeClr val="bg1"/>
                </a:solidFill>
              </a:rPr>
              <a:t>Comprobar por medio de auditorias internas, autoevaluaciones y            seguimiento permanente por parte de la gerencia el cumplimiento de las actividades incluidas en el Plan de trabajo del SG-SST</a:t>
            </a:r>
          </a:p>
        </p:txBody>
      </p:sp>
      <p:sp>
        <p:nvSpPr>
          <p:cNvPr id="11" name="CuadroTexto 10">
            <a:extLst>
              <a:ext uri="{FF2B5EF4-FFF2-40B4-BE49-F238E27FC236}">
                <a16:creationId xmlns:a16="http://schemas.microsoft.com/office/drawing/2014/main" id="{8FCD243B-2234-4E82-B9CB-B843321579CA}"/>
              </a:ext>
            </a:extLst>
          </p:cNvPr>
          <p:cNvSpPr txBox="1"/>
          <p:nvPr/>
        </p:nvSpPr>
        <p:spPr>
          <a:xfrm>
            <a:off x="8394369" y="2429742"/>
            <a:ext cx="2595017" cy="1200329"/>
          </a:xfrm>
          <a:prstGeom prst="rect">
            <a:avLst/>
          </a:prstGeom>
          <a:noFill/>
        </p:spPr>
        <p:txBody>
          <a:bodyPr wrap="square" rtlCol="0">
            <a:spAutoFit/>
          </a:bodyPr>
          <a:lstStyle>
            <a:defPPr>
              <a:defRPr lang="es-CO"/>
            </a:defPPr>
            <a:lvl1pPr algn="just">
              <a:defRPr sz="1400" i="1"/>
            </a:lvl1pPr>
          </a:lstStyle>
          <a:p>
            <a:r>
              <a:rPr lang="es-419" sz="1200" dirty="0">
                <a:solidFill>
                  <a:schemeClr val="bg1"/>
                </a:solidFill>
              </a:rPr>
              <a:t>Atender los requerimientos del             Decreto 1072 de 2015 y las Resolución 0312 de 2019, Planificar las actividades que componen seguimiento y mejoras continua del SG-SST.</a:t>
            </a:r>
          </a:p>
        </p:txBody>
      </p:sp>
      <p:sp>
        <p:nvSpPr>
          <p:cNvPr id="12" name="CuadroTexto 11">
            <a:extLst>
              <a:ext uri="{FF2B5EF4-FFF2-40B4-BE49-F238E27FC236}">
                <a16:creationId xmlns:a16="http://schemas.microsoft.com/office/drawing/2014/main" id="{B7CF6DDB-ABD2-47BF-893B-1C3D5EF5E5C1}"/>
              </a:ext>
            </a:extLst>
          </p:cNvPr>
          <p:cNvSpPr txBox="1"/>
          <p:nvPr/>
        </p:nvSpPr>
        <p:spPr>
          <a:xfrm>
            <a:off x="1680403" y="2405901"/>
            <a:ext cx="2340528" cy="830997"/>
          </a:xfrm>
          <a:prstGeom prst="rect">
            <a:avLst/>
          </a:prstGeom>
          <a:noFill/>
        </p:spPr>
        <p:txBody>
          <a:bodyPr wrap="square" rtlCol="0">
            <a:spAutoFit/>
          </a:bodyPr>
          <a:lstStyle/>
          <a:p>
            <a:pPr algn="just"/>
            <a:r>
              <a:rPr lang="es-419" sz="1200" b="1" i="1" dirty="0">
                <a:solidFill>
                  <a:schemeClr val="bg1"/>
                </a:solidFill>
              </a:rPr>
              <a:t>Generar los planes de mejora con el fin de contribuir a la     calidad de vida laboral de los colaboradores de la Entidad</a:t>
            </a:r>
          </a:p>
        </p:txBody>
      </p:sp>
      <p:sp>
        <p:nvSpPr>
          <p:cNvPr id="13" name="CuadroTexto 12">
            <a:extLst>
              <a:ext uri="{FF2B5EF4-FFF2-40B4-BE49-F238E27FC236}">
                <a16:creationId xmlns:a16="http://schemas.microsoft.com/office/drawing/2014/main" id="{2F0A0EE0-6D0B-4D1A-B3F3-2CB1A1C0CA5D}"/>
              </a:ext>
            </a:extLst>
          </p:cNvPr>
          <p:cNvSpPr txBox="1"/>
          <p:nvPr/>
        </p:nvSpPr>
        <p:spPr>
          <a:xfrm>
            <a:off x="8402758" y="4733390"/>
            <a:ext cx="2477571" cy="830997"/>
          </a:xfrm>
          <a:prstGeom prst="rect">
            <a:avLst/>
          </a:prstGeom>
          <a:noFill/>
        </p:spPr>
        <p:txBody>
          <a:bodyPr wrap="square" rtlCol="0">
            <a:spAutoFit/>
          </a:bodyPr>
          <a:lstStyle/>
          <a:p>
            <a:pPr algn="just"/>
            <a:r>
              <a:rPr lang="es-419" sz="1200" i="1" dirty="0">
                <a:solidFill>
                  <a:schemeClr val="bg1"/>
                </a:solidFill>
              </a:rPr>
              <a:t>Implementar y desarrollar las actividades que se plantean en los diferentes programas y procedimientos del sistema </a:t>
            </a:r>
            <a:r>
              <a:rPr lang="es-419" sz="1200" dirty="0">
                <a:solidFill>
                  <a:schemeClr val="bg1"/>
                </a:solidFill>
              </a:rPr>
              <a:t>SG-SST</a:t>
            </a:r>
            <a:r>
              <a:rPr lang="es-419" sz="1200" i="1" dirty="0">
                <a:solidFill>
                  <a:schemeClr val="bg1"/>
                </a:solidFill>
              </a:rPr>
              <a:t>.</a:t>
            </a:r>
          </a:p>
        </p:txBody>
      </p:sp>
      <p:sp>
        <p:nvSpPr>
          <p:cNvPr id="14" name="Rectángulo 13">
            <a:extLst>
              <a:ext uri="{FF2B5EF4-FFF2-40B4-BE49-F238E27FC236}">
                <a16:creationId xmlns:a16="http://schemas.microsoft.com/office/drawing/2014/main" id="{387D9E20-DC0D-4394-BFE5-1A4133B2AFED}"/>
              </a:ext>
            </a:extLst>
          </p:cNvPr>
          <p:cNvSpPr/>
          <p:nvPr/>
        </p:nvSpPr>
        <p:spPr>
          <a:xfrm>
            <a:off x="305799" y="889120"/>
            <a:ext cx="6665261" cy="461665"/>
          </a:xfrm>
          <a:prstGeom prst="rect">
            <a:avLst/>
          </a:prstGeom>
        </p:spPr>
        <p:txBody>
          <a:bodyPr wrap="square">
            <a:spAutoFit/>
          </a:bodyPr>
          <a:lstStyle/>
          <a:p>
            <a:r>
              <a:rPr lang="es-419" sz="1200" b="1" i="1" dirty="0">
                <a:solidFill>
                  <a:srgbClr val="00B0F0"/>
                </a:solidFill>
              </a:rPr>
              <a:t>El plan de trabajo 2020 contempla 58 actividades que dan cumplimiento a los requisitos mínimos en materia de seguimiento y mejoras continua del SG-SST definido por la Normatividad</a:t>
            </a:r>
            <a:endParaRPr lang="es-CO" sz="1200" b="1" dirty="0">
              <a:solidFill>
                <a:srgbClr val="00B0F0"/>
              </a:solidFill>
            </a:endParaRPr>
          </a:p>
        </p:txBody>
      </p:sp>
      <p:sp>
        <p:nvSpPr>
          <p:cNvPr id="15" name="Forma libre: forma 14">
            <a:extLst>
              <a:ext uri="{FF2B5EF4-FFF2-40B4-BE49-F238E27FC236}">
                <a16:creationId xmlns:a16="http://schemas.microsoft.com/office/drawing/2014/main" id="{6556CBE5-B635-4FAE-8645-D0BC1A81FAE3}"/>
              </a:ext>
            </a:extLst>
          </p:cNvPr>
          <p:cNvSpPr/>
          <p:nvPr/>
        </p:nvSpPr>
        <p:spPr>
          <a:xfrm>
            <a:off x="1693181" y="2171881"/>
            <a:ext cx="2376620" cy="1241975"/>
          </a:xfrm>
          <a:custGeom>
            <a:avLst/>
            <a:gdLst>
              <a:gd name="connsiteX0" fmla="*/ 0 w 2376619"/>
              <a:gd name="connsiteY0" fmla="*/ 0 h 1241974"/>
              <a:gd name="connsiteX1" fmla="*/ 2380811 w 2376619"/>
              <a:gd name="connsiteY1" fmla="*/ 0 h 1241974"/>
              <a:gd name="connsiteX2" fmla="*/ 2380811 w 2376619"/>
              <a:gd name="connsiteY2" fmla="*/ 1242179 h 1241974"/>
              <a:gd name="connsiteX3" fmla="*/ 0 w 2376619"/>
              <a:gd name="connsiteY3" fmla="*/ 1242179 h 1241974"/>
            </a:gdLst>
            <a:ahLst/>
            <a:cxnLst>
              <a:cxn ang="0">
                <a:pos x="connsiteX0" y="connsiteY0"/>
              </a:cxn>
              <a:cxn ang="0">
                <a:pos x="connsiteX1" y="connsiteY1"/>
              </a:cxn>
              <a:cxn ang="0">
                <a:pos x="connsiteX2" y="connsiteY2"/>
              </a:cxn>
              <a:cxn ang="0">
                <a:pos x="connsiteX3" y="connsiteY3"/>
              </a:cxn>
            </a:cxnLst>
            <a:rect l="l" t="t" r="r" b="b"/>
            <a:pathLst>
              <a:path w="2376619" h="1241974">
                <a:moveTo>
                  <a:pt x="0" y="0"/>
                </a:moveTo>
                <a:lnTo>
                  <a:pt x="2380811" y="0"/>
                </a:lnTo>
                <a:lnTo>
                  <a:pt x="2380811" y="1242179"/>
                </a:lnTo>
                <a:lnTo>
                  <a:pt x="0" y="1242179"/>
                </a:lnTo>
                <a:close/>
              </a:path>
            </a:pathLst>
          </a:custGeom>
          <a:noFill/>
          <a:ln w="20440" cap="flat">
            <a:solidFill>
              <a:srgbClr val="779D3F"/>
            </a:solidFill>
            <a:prstDash val="solid"/>
            <a:miter/>
          </a:ln>
        </p:spPr>
        <p:txBody>
          <a:bodyPr rtlCol="0" anchor="ctr"/>
          <a:lstStyle/>
          <a:p>
            <a:endParaRPr lang="es-419">
              <a:solidFill>
                <a:schemeClr val="bg2">
                  <a:lumMod val="75000"/>
                </a:schemeClr>
              </a:solidFill>
            </a:endParaRPr>
          </a:p>
        </p:txBody>
      </p:sp>
      <p:sp>
        <p:nvSpPr>
          <p:cNvPr id="17" name="Forma libre: forma 16">
            <a:extLst>
              <a:ext uri="{FF2B5EF4-FFF2-40B4-BE49-F238E27FC236}">
                <a16:creationId xmlns:a16="http://schemas.microsoft.com/office/drawing/2014/main" id="{E34BA50B-8B09-4869-9E3E-DD79AD79BB86}"/>
              </a:ext>
            </a:extLst>
          </p:cNvPr>
          <p:cNvSpPr/>
          <p:nvPr/>
        </p:nvSpPr>
        <p:spPr>
          <a:xfrm>
            <a:off x="1693181" y="4651332"/>
            <a:ext cx="2417508" cy="1451526"/>
          </a:xfrm>
          <a:custGeom>
            <a:avLst/>
            <a:gdLst>
              <a:gd name="connsiteX0" fmla="*/ 0 w 2417507"/>
              <a:gd name="connsiteY0" fmla="*/ 0 h 1451525"/>
              <a:gd name="connsiteX1" fmla="*/ 2419655 w 2417507"/>
              <a:gd name="connsiteY1" fmla="*/ 0 h 1451525"/>
              <a:gd name="connsiteX2" fmla="*/ 2419655 w 2417507"/>
              <a:gd name="connsiteY2" fmla="*/ 1455666 h 1451525"/>
              <a:gd name="connsiteX3" fmla="*/ 0 w 2417507"/>
              <a:gd name="connsiteY3" fmla="*/ 1455666 h 1451525"/>
            </a:gdLst>
            <a:ahLst/>
            <a:cxnLst>
              <a:cxn ang="0">
                <a:pos x="connsiteX0" y="connsiteY0"/>
              </a:cxn>
              <a:cxn ang="0">
                <a:pos x="connsiteX1" y="connsiteY1"/>
              </a:cxn>
              <a:cxn ang="0">
                <a:pos x="connsiteX2" y="connsiteY2"/>
              </a:cxn>
              <a:cxn ang="0">
                <a:pos x="connsiteX3" y="connsiteY3"/>
              </a:cxn>
            </a:cxnLst>
            <a:rect l="l" t="t" r="r" b="b"/>
            <a:pathLst>
              <a:path w="2417507" h="1451525">
                <a:moveTo>
                  <a:pt x="0" y="0"/>
                </a:moveTo>
                <a:lnTo>
                  <a:pt x="2419655" y="0"/>
                </a:lnTo>
                <a:lnTo>
                  <a:pt x="2419655" y="1455666"/>
                </a:lnTo>
                <a:lnTo>
                  <a:pt x="0" y="1455666"/>
                </a:lnTo>
                <a:close/>
              </a:path>
            </a:pathLst>
          </a:custGeom>
          <a:noFill/>
          <a:ln w="25550" cap="flat">
            <a:solidFill>
              <a:srgbClr val="D4145A"/>
            </a:solidFill>
            <a:prstDash val="solid"/>
            <a:miter/>
          </a:ln>
        </p:spPr>
        <p:txBody>
          <a:bodyPr rtlCol="0" anchor="ctr"/>
          <a:lstStyle/>
          <a:p>
            <a:endParaRPr lang="es-419">
              <a:solidFill>
                <a:schemeClr val="bg2">
                  <a:lumMod val="75000"/>
                </a:schemeClr>
              </a:solidFill>
            </a:endParaRPr>
          </a:p>
        </p:txBody>
      </p:sp>
      <p:sp>
        <p:nvSpPr>
          <p:cNvPr id="18" name="Forma libre: forma 17">
            <a:extLst>
              <a:ext uri="{FF2B5EF4-FFF2-40B4-BE49-F238E27FC236}">
                <a16:creationId xmlns:a16="http://schemas.microsoft.com/office/drawing/2014/main" id="{3BD449F2-89F9-49E8-935A-A64C2D5C5E70}"/>
              </a:ext>
            </a:extLst>
          </p:cNvPr>
          <p:cNvSpPr/>
          <p:nvPr/>
        </p:nvSpPr>
        <p:spPr>
          <a:xfrm>
            <a:off x="4306389" y="1430989"/>
            <a:ext cx="3787259" cy="4697015"/>
          </a:xfrm>
          <a:custGeom>
            <a:avLst/>
            <a:gdLst>
              <a:gd name="connsiteX0" fmla="*/ 3787311 w 3787258"/>
              <a:gd name="connsiteY0" fmla="*/ 2350603 h 4697014"/>
              <a:gd name="connsiteX1" fmla="*/ 3788384 w 3787258"/>
              <a:gd name="connsiteY1" fmla="*/ 4655003 h 4697014"/>
              <a:gd name="connsiteX2" fmla="*/ 3742231 w 3787258"/>
              <a:gd name="connsiteY2" fmla="*/ 4701156 h 4697014"/>
              <a:gd name="connsiteX3" fmla="*/ 46153 w 3787258"/>
              <a:gd name="connsiteY3" fmla="*/ 4701156 h 4697014"/>
              <a:gd name="connsiteX4" fmla="*/ 0 w 3787258"/>
              <a:gd name="connsiteY4" fmla="*/ 4655003 h 4697014"/>
              <a:gd name="connsiteX5" fmla="*/ 0 w 3787258"/>
              <a:gd name="connsiteY5" fmla="*/ 46153 h 4697014"/>
              <a:gd name="connsiteX6" fmla="*/ 46153 w 3787258"/>
              <a:gd name="connsiteY6" fmla="*/ 0 h 4697014"/>
              <a:gd name="connsiteX7" fmla="*/ 3742231 w 3787258"/>
              <a:gd name="connsiteY7" fmla="*/ 0 h 4697014"/>
              <a:gd name="connsiteX8" fmla="*/ 3788384 w 3787258"/>
              <a:gd name="connsiteY8" fmla="*/ 46153 h 4697014"/>
              <a:gd name="connsiteX9" fmla="*/ 3787311 w 3787258"/>
              <a:gd name="connsiteY9" fmla="*/ 2350603 h 4697014"/>
              <a:gd name="connsiteX10" fmla="*/ 1906612 w 3787258"/>
              <a:gd name="connsiteY10" fmla="*/ 3560634 h 4697014"/>
              <a:gd name="connsiteX11" fmla="*/ 1906612 w 3787258"/>
              <a:gd name="connsiteY11" fmla="*/ 3797223 h 4697014"/>
              <a:gd name="connsiteX12" fmla="*/ 1906918 w 3787258"/>
              <a:gd name="connsiteY12" fmla="*/ 4546445 h 4697014"/>
              <a:gd name="connsiteX13" fmla="*/ 2078137 w 3787258"/>
              <a:gd name="connsiteY13" fmla="*/ 4650250 h 4697014"/>
              <a:gd name="connsiteX14" fmla="*/ 2281760 w 3787258"/>
              <a:gd name="connsiteY14" fmla="*/ 4516444 h 4697014"/>
              <a:gd name="connsiteX15" fmla="*/ 2762144 w 3787258"/>
              <a:gd name="connsiteY15" fmla="*/ 4203854 h 4697014"/>
              <a:gd name="connsiteX16" fmla="*/ 3040898 w 3787258"/>
              <a:gd name="connsiteY16" fmla="*/ 4020625 h 4697014"/>
              <a:gd name="connsiteX17" fmla="*/ 3585426 w 3787258"/>
              <a:gd name="connsiteY17" fmla="*/ 3672310 h 4697014"/>
              <a:gd name="connsiteX18" fmla="*/ 3726541 w 3787258"/>
              <a:gd name="connsiteY18" fmla="*/ 3433677 h 4697014"/>
              <a:gd name="connsiteX19" fmla="*/ 3726643 w 3787258"/>
              <a:gd name="connsiteY19" fmla="*/ 2583052 h 4697014"/>
              <a:gd name="connsiteX20" fmla="*/ 3550108 w 3787258"/>
              <a:gd name="connsiteY20" fmla="*/ 2408920 h 4697014"/>
              <a:gd name="connsiteX21" fmla="*/ 2091068 w 3787258"/>
              <a:gd name="connsiteY21" fmla="*/ 2408920 h 4697014"/>
              <a:gd name="connsiteX22" fmla="*/ 1906663 w 3787258"/>
              <a:gd name="connsiteY22" fmla="*/ 2597261 h 4697014"/>
              <a:gd name="connsiteX23" fmla="*/ 1906612 w 3787258"/>
              <a:gd name="connsiteY23" fmla="*/ 3560634 h 4697014"/>
              <a:gd name="connsiteX24" fmla="*/ 1962117 w 3787258"/>
              <a:gd name="connsiteY24" fmla="*/ 1182227 h 4697014"/>
              <a:gd name="connsiteX25" fmla="*/ 1961862 w 3787258"/>
              <a:gd name="connsiteY25" fmla="*/ 2156794 h 4697014"/>
              <a:gd name="connsiteX26" fmla="*/ 2080233 w 3787258"/>
              <a:gd name="connsiteY26" fmla="*/ 2278385 h 4697014"/>
              <a:gd name="connsiteX27" fmla="*/ 3550568 w 3787258"/>
              <a:gd name="connsiteY27" fmla="*/ 2278078 h 4697014"/>
              <a:gd name="connsiteX28" fmla="*/ 3671495 w 3787258"/>
              <a:gd name="connsiteY28" fmla="*/ 2158736 h 4697014"/>
              <a:gd name="connsiteX29" fmla="*/ 3672415 w 3787258"/>
              <a:gd name="connsiteY29" fmla="*/ 1319356 h 4697014"/>
              <a:gd name="connsiteX30" fmla="*/ 3567690 w 3787258"/>
              <a:gd name="connsiteY30" fmla="*/ 1133008 h 4697014"/>
              <a:gd name="connsiteX31" fmla="*/ 3119914 w 3787258"/>
              <a:gd name="connsiteY31" fmla="*/ 841374 h 4697014"/>
              <a:gd name="connsiteX32" fmla="*/ 2643058 w 3787258"/>
              <a:gd name="connsiteY32" fmla="*/ 531749 h 4697014"/>
              <a:gd name="connsiteX33" fmla="*/ 2248743 w 3787258"/>
              <a:gd name="connsiteY33" fmla="*/ 278039 h 4697014"/>
              <a:gd name="connsiteX34" fmla="*/ 2055189 w 3787258"/>
              <a:gd name="connsiteY34" fmla="*/ 148373 h 4697014"/>
              <a:gd name="connsiteX35" fmla="*/ 1988081 w 3787258"/>
              <a:gd name="connsiteY35" fmla="*/ 132324 h 4697014"/>
              <a:gd name="connsiteX36" fmla="*/ 1962526 w 3787258"/>
              <a:gd name="connsiteY36" fmla="*/ 190743 h 4697014"/>
              <a:gd name="connsiteX37" fmla="*/ 1962117 w 3787258"/>
              <a:gd name="connsiteY37" fmla="*/ 235771 h 4697014"/>
              <a:gd name="connsiteX38" fmla="*/ 1962117 w 3787258"/>
              <a:gd name="connsiteY38" fmla="*/ 1182227 h 4697014"/>
              <a:gd name="connsiteX39" fmla="*/ 1779296 w 3787258"/>
              <a:gd name="connsiteY39" fmla="*/ 3563394 h 4697014"/>
              <a:gd name="connsiteX40" fmla="*/ 1779296 w 3787258"/>
              <a:gd name="connsiteY40" fmla="*/ 2707096 h 4697014"/>
              <a:gd name="connsiteX41" fmla="*/ 1778581 w 3787258"/>
              <a:gd name="connsiteY41" fmla="*/ 2566288 h 4697014"/>
              <a:gd name="connsiteX42" fmla="*/ 1676718 w 3787258"/>
              <a:gd name="connsiteY42" fmla="*/ 2467083 h 4697014"/>
              <a:gd name="connsiteX43" fmla="*/ 189414 w 3787258"/>
              <a:gd name="connsiteY43" fmla="*/ 2467083 h 4697014"/>
              <a:gd name="connsiteX44" fmla="*/ 78148 w 3787258"/>
              <a:gd name="connsiteY44" fmla="*/ 2576203 h 4697014"/>
              <a:gd name="connsiteX45" fmla="*/ 78403 w 3787258"/>
              <a:gd name="connsiteY45" fmla="*/ 3443745 h 4697014"/>
              <a:gd name="connsiteX46" fmla="*/ 154404 w 3787258"/>
              <a:gd name="connsiteY46" fmla="*/ 3593140 h 4697014"/>
              <a:gd name="connsiteX47" fmla="*/ 386239 w 3787258"/>
              <a:gd name="connsiteY47" fmla="*/ 3745448 h 4697014"/>
              <a:gd name="connsiteX48" fmla="*/ 867083 w 3787258"/>
              <a:gd name="connsiteY48" fmla="*/ 4058037 h 4697014"/>
              <a:gd name="connsiteX49" fmla="*/ 1146247 w 3787258"/>
              <a:gd name="connsiteY49" fmla="*/ 4240858 h 4697014"/>
              <a:gd name="connsiteX50" fmla="*/ 1679785 w 3787258"/>
              <a:gd name="connsiteY50" fmla="*/ 4585800 h 4697014"/>
              <a:gd name="connsiteX51" fmla="*/ 1779194 w 3787258"/>
              <a:gd name="connsiteY51" fmla="*/ 4526768 h 4697014"/>
              <a:gd name="connsiteX52" fmla="*/ 1779296 w 3787258"/>
              <a:gd name="connsiteY52" fmla="*/ 3563394 h 4697014"/>
              <a:gd name="connsiteX53" fmla="*/ 1785481 w 3787258"/>
              <a:gd name="connsiteY53" fmla="*/ 1183965 h 4697014"/>
              <a:gd name="connsiteX54" fmla="*/ 1785481 w 3787258"/>
              <a:gd name="connsiteY54" fmla="*/ 767265 h 4697014"/>
              <a:gd name="connsiteX55" fmla="*/ 1784970 w 3787258"/>
              <a:gd name="connsiteY55" fmla="*/ 198563 h 4697014"/>
              <a:gd name="connsiteX56" fmla="*/ 1761561 w 3787258"/>
              <a:gd name="connsiteY56" fmla="*/ 133500 h 4697014"/>
              <a:gd name="connsiteX57" fmla="*/ 1699258 w 3787258"/>
              <a:gd name="connsiteY57" fmla="*/ 144744 h 4697014"/>
              <a:gd name="connsiteX58" fmla="*/ 1505653 w 3787258"/>
              <a:gd name="connsiteY58" fmla="*/ 274308 h 4697014"/>
              <a:gd name="connsiteX59" fmla="*/ 1049342 w 3787258"/>
              <a:gd name="connsiteY59" fmla="*/ 573302 h 4697014"/>
              <a:gd name="connsiteX60" fmla="*/ 745952 w 3787258"/>
              <a:gd name="connsiteY60" fmla="*/ 770331 h 4697014"/>
              <a:gd name="connsiteX61" fmla="*/ 196774 w 3787258"/>
              <a:gd name="connsiteY61" fmla="*/ 1123553 h 4697014"/>
              <a:gd name="connsiteX62" fmla="*/ 77483 w 3787258"/>
              <a:gd name="connsiteY62" fmla="*/ 1329731 h 4697014"/>
              <a:gd name="connsiteX63" fmla="*/ 77994 w 3787258"/>
              <a:gd name="connsiteY63" fmla="*/ 2146214 h 4697014"/>
              <a:gd name="connsiteX64" fmla="*/ 208172 w 3787258"/>
              <a:gd name="connsiteY64" fmla="*/ 2278385 h 4697014"/>
              <a:gd name="connsiteX65" fmla="*/ 1649681 w 3787258"/>
              <a:gd name="connsiteY65" fmla="*/ 2278283 h 4697014"/>
              <a:gd name="connsiteX66" fmla="*/ 1786145 w 3787258"/>
              <a:gd name="connsiteY66" fmla="*/ 2141257 h 4697014"/>
              <a:gd name="connsiteX67" fmla="*/ 1785481 w 3787258"/>
              <a:gd name="connsiteY67" fmla="*/ 1183965 h 46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787258" h="4697014">
                <a:moveTo>
                  <a:pt x="3787311" y="2350603"/>
                </a:moveTo>
                <a:cubicBezTo>
                  <a:pt x="3787311" y="3118736"/>
                  <a:pt x="3786952" y="3886870"/>
                  <a:pt x="3788384" y="4655003"/>
                </a:cubicBezTo>
                <a:cubicBezTo>
                  <a:pt x="3788435" y="4693591"/>
                  <a:pt x="3780819" y="4701206"/>
                  <a:pt x="3742231" y="4701156"/>
                </a:cubicBezTo>
                <a:cubicBezTo>
                  <a:pt x="2510222" y="4699827"/>
                  <a:pt x="1278162" y="4699827"/>
                  <a:pt x="46153" y="4701156"/>
                </a:cubicBezTo>
                <a:cubicBezTo>
                  <a:pt x="7565" y="4701206"/>
                  <a:pt x="-51" y="4693591"/>
                  <a:pt x="0" y="4655003"/>
                </a:cubicBezTo>
                <a:cubicBezTo>
                  <a:pt x="1278" y="3118736"/>
                  <a:pt x="1278" y="1582419"/>
                  <a:pt x="0" y="46153"/>
                </a:cubicBezTo>
                <a:cubicBezTo>
                  <a:pt x="-51" y="7565"/>
                  <a:pt x="7565" y="-51"/>
                  <a:pt x="46153" y="0"/>
                </a:cubicBezTo>
                <a:cubicBezTo>
                  <a:pt x="1278162" y="1329"/>
                  <a:pt x="2510222" y="1329"/>
                  <a:pt x="3742231" y="0"/>
                </a:cubicBezTo>
                <a:cubicBezTo>
                  <a:pt x="3780819" y="-51"/>
                  <a:pt x="3788486" y="7565"/>
                  <a:pt x="3788384" y="46153"/>
                </a:cubicBezTo>
                <a:cubicBezTo>
                  <a:pt x="3786901" y="814337"/>
                  <a:pt x="3787311" y="1582470"/>
                  <a:pt x="3787311" y="2350603"/>
                </a:cubicBezTo>
                <a:close/>
                <a:moveTo>
                  <a:pt x="1906612" y="3560634"/>
                </a:moveTo>
                <a:cubicBezTo>
                  <a:pt x="1906612" y="3639497"/>
                  <a:pt x="1906612" y="3718360"/>
                  <a:pt x="1906612" y="3797223"/>
                </a:cubicBezTo>
                <a:cubicBezTo>
                  <a:pt x="1906612" y="4046947"/>
                  <a:pt x="1905896" y="4296722"/>
                  <a:pt x="1906918" y="4546445"/>
                </a:cubicBezTo>
                <a:cubicBezTo>
                  <a:pt x="1907429" y="4665225"/>
                  <a:pt x="1983277" y="4714648"/>
                  <a:pt x="2078137" y="4650250"/>
                </a:cubicBezTo>
                <a:cubicBezTo>
                  <a:pt x="2145245" y="4604711"/>
                  <a:pt x="2214346" y="4561318"/>
                  <a:pt x="2281760" y="4516444"/>
                </a:cubicBezTo>
                <a:cubicBezTo>
                  <a:pt x="2440764" y="4410697"/>
                  <a:pt x="2602425" y="4308732"/>
                  <a:pt x="2762144" y="4203854"/>
                </a:cubicBezTo>
                <a:cubicBezTo>
                  <a:pt x="2855113" y="4142829"/>
                  <a:pt x="2948287" y="4082161"/>
                  <a:pt x="3040898" y="4020625"/>
                </a:cubicBezTo>
                <a:cubicBezTo>
                  <a:pt x="3220346" y="3901436"/>
                  <a:pt x="3402554" y="3786336"/>
                  <a:pt x="3585426" y="3672310"/>
                </a:cubicBezTo>
                <a:cubicBezTo>
                  <a:pt x="3675379" y="3616242"/>
                  <a:pt x="3725774" y="3538350"/>
                  <a:pt x="3726541" y="3433677"/>
                </a:cubicBezTo>
                <a:cubicBezTo>
                  <a:pt x="3728534" y="3150169"/>
                  <a:pt x="3728380" y="2866611"/>
                  <a:pt x="3726643" y="2583052"/>
                </a:cubicBezTo>
                <a:cubicBezTo>
                  <a:pt x="3725927" y="2462637"/>
                  <a:pt x="3668632" y="2408971"/>
                  <a:pt x="3550108" y="2408920"/>
                </a:cubicBezTo>
                <a:cubicBezTo>
                  <a:pt x="3063744" y="2408869"/>
                  <a:pt x="2577432" y="2408869"/>
                  <a:pt x="2091068" y="2408920"/>
                </a:cubicBezTo>
                <a:cubicBezTo>
                  <a:pt x="1958029" y="2408920"/>
                  <a:pt x="1906714" y="2461154"/>
                  <a:pt x="1906663" y="2597261"/>
                </a:cubicBezTo>
                <a:cubicBezTo>
                  <a:pt x="1906510" y="2918436"/>
                  <a:pt x="1906612" y="3239510"/>
                  <a:pt x="1906612" y="3560634"/>
                </a:cubicBezTo>
                <a:close/>
                <a:moveTo>
                  <a:pt x="1962117" y="1182227"/>
                </a:moveTo>
                <a:cubicBezTo>
                  <a:pt x="1962117" y="1507083"/>
                  <a:pt x="1962475" y="1831938"/>
                  <a:pt x="1961862" y="2156794"/>
                </a:cubicBezTo>
                <a:cubicBezTo>
                  <a:pt x="1961708" y="2228553"/>
                  <a:pt x="2000910" y="2278896"/>
                  <a:pt x="2080233" y="2278385"/>
                </a:cubicBezTo>
                <a:cubicBezTo>
                  <a:pt x="2570328" y="2275114"/>
                  <a:pt x="3060422" y="2275472"/>
                  <a:pt x="3550568" y="2278078"/>
                </a:cubicBezTo>
                <a:cubicBezTo>
                  <a:pt x="3626467" y="2278487"/>
                  <a:pt x="3670933" y="2242863"/>
                  <a:pt x="3671495" y="2158736"/>
                </a:cubicBezTo>
                <a:cubicBezTo>
                  <a:pt x="3673335" y="1878960"/>
                  <a:pt x="3671801" y="1599132"/>
                  <a:pt x="3672415" y="1319356"/>
                </a:cubicBezTo>
                <a:cubicBezTo>
                  <a:pt x="3672619" y="1236762"/>
                  <a:pt x="3634338" y="1174152"/>
                  <a:pt x="3567690" y="1133008"/>
                </a:cubicBezTo>
                <a:cubicBezTo>
                  <a:pt x="3416047" y="1039323"/>
                  <a:pt x="3269922" y="937359"/>
                  <a:pt x="3119914" y="841374"/>
                </a:cubicBezTo>
                <a:cubicBezTo>
                  <a:pt x="2960247" y="739205"/>
                  <a:pt x="2801141" y="636372"/>
                  <a:pt x="2643058" y="531749"/>
                </a:cubicBezTo>
                <a:cubicBezTo>
                  <a:pt x="2512726" y="445476"/>
                  <a:pt x="2375803" y="368759"/>
                  <a:pt x="2248743" y="278039"/>
                </a:cubicBezTo>
                <a:cubicBezTo>
                  <a:pt x="2185417" y="232858"/>
                  <a:pt x="2111461" y="204185"/>
                  <a:pt x="2055189" y="148373"/>
                </a:cubicBezTo>
                <a:cubicBezTo>
                  <a:pt x="2038936" y="132222"/>
                  <a:pt x="2014556" y="119547"/>
                  <a:pt x="1988081" y="132324"/>
                </a:cubicBezTo>
                <a:cubicBezTo>
                  <a:pt x="1963191" y="144386"/>
                  <a:pt x="1964673" y="168766"/>
                  <a:pt x="1962526" y="190743"/>
                </a:cubicBezTo>
                <a:cubicBezTo>
                  <a:pt x="1961044" y="205616"/>
                  <a:pt x="1962117" y="220745"/>
                  <a:pt x="1962117" y="235771"/>
                </a:cubicBezTo>
                <a:cubicBezTo>
                  <a:pt x="1962117" y="551273"/>
                  <a:pt x="1962117" y="866776"/>
                  <a:pt x="1962117" y="1182227"/>
                </a:cubicBezTo>
                <a:close/>
                <a:moveTo>
                  <a:pt x="1779296" y="3563394"/>
                </a:moveTo>
                <a:cubicBezTo>
                  <a:pt x="1779296" y="3277944"/>
                  <a:pt x="1779296" y="2992495"/>
                  <a:pt x="1779296" y="2707096"/>
                </a:cubicBezTo>
                <a:cubicBezTo>
                  <a:pt x="1779296" y="2660177"/>
                  <a:pt x="1780779" y="2613105"/>
                  <a:pt x="1778581" y="2566288"/>
                </a:cubicBezTo>
                <a:cubicBezTo>
                  <a:pt x="1775361" y="2496880"/>
                  <a:pt x="1744593" y="2467134"/>
                  <a:pt x="1676718" y="2467083"/>
                </a:cubicBezTo>
                <a:cubicBezTo>
                  <a:pt x="1180950" y="2466777"/>
                  <a:pt x="685182" y="2466777"/>
                  <a:pt x="189414" y="2467083"/>
                </a:cubicBezTo>
                <a:cubicBezTo>
                  <a:pt x="113005" y="2467134"/>
                  <a:pt x="78506" y="2498771"/>
                  <a:pt x="78148" y="2576203"/>
                </a:cubicBezTo>
                <a:cubicBezTo>
                  <a:pt x="76717" y="2865384"/>
                  <a:pt x="76257" y="3154565"/>
                  <a:pt x="78403" y="3443745"/>
                </a:cubicBezTo>
                <a:cubicBezTo>
                  <a:pt x="78863" y="3502982"/>
                  <a:pt x="104010" y="3553939"/>
                  <a:pt x="154404" y="3593140"/>
                </a:cubicBezTo>
                <a:cubicBezTo>
                  <a:pt x="227798" y="3650128"/>
                  <a:pt x="309012" y="3694952"/>
                  <a:pt x="386239" y="3745448"/>
                </a:cubicBezTo>
                <a:cubicBezTo>
                  <a:pt x="546214" y="3850019"/>
                  <a:pt x="707109" y="3953313"/>
                  <a:pt x="867083" y="4058037"/>
                </a:cubicBezTo>
                <a:cubicBezTo>
                  <a:pt x="960155" y="4118960"/>
                  <a:pt x="1051795" y="4182490"/>
                  <a:pt x="1146247" y="4240858"/>
                </a:cubicBezTo>
                <a:cubicBezTo>
                  <a:pt x="1326512" y="4352227"/>
                  <a:pt x="1499417" y="4474789"/>
                  <a:pt x="1679785" y="4585800"/>
                </a:cubicBezTo>
                <a:cubicBezTo>
                  <a:pt x="1754048" y="4631544"/>
                  <a:pt x="1779194" y="4615495"/>
                  <a:pt x="1779194" y="4526768"/>
                </a:cubicBezTo>
                <a:cubicBezTo>
                  <a:pt x="1779399" y="4205592"/>
                  <a:pt x="1779296" y="3884467"/>
                  <a:pt x="1779296" y="3563394"/>
                </a:cubicBezTo>
                <a:close/>
                <a:moveTo>
                  <a:pt x="1785481" y="1183965"/>
                </a:moveTo>
                <a:cubicBezTo>
                  <a:pt x="1785481" y="1045048"/>
                  <a:pt x="1785481" y="906182"/>
                  <a:pt x="1785481" y="767265"/>
                </a:cubicBezTo>
                <a:cubicBezTo>
                  <a:pt x="1785481" y="577697"/>
                  <a:pt x="1785787" y="388130"/>
                  <a:pt x="1784970" y="198563"/>
                </a:cubicBezTo>
                <a:cubicBezTo>
                  <a:pt x="1784868" y="175206"/>
                  <a:pt x="1787781" y="148526"/>
                  <a:pt x="1761561" y="133500"/>
                </a:cubicBezTo>
                <a:cubicBezTo>
                  <a:pt x="1737693" y="119853"/>
                  <a:pt x="1714233" y="129922"/>
                  <a:pt x="1699258" y="144744"/>
                </a:cubicBezTo>
                <a:cubicBezTo>
                  <a:pt x="1642884" y="200454"/>
                  <a:pt x="1569950" y="231529"/>
                  <a:pt x="1505653" y="274308"/>
                </a:cubicBezTo>
                <a:cubicBezTo>
                  <a:pt x="1354316" y="374995"/>
                  <a:pt x="1201599" y="473791"/>
                  <a:pt x="1049342" y="573302"/>
                </a:cubicBezTo>
                <a:cubicBezTo>
                  <a:pt x="948399" y="639285"/>
                  <a:pt x="848684" y="707568"/>
                  <a:pt x="745952" y="770331"/>
                </a:cubicBezTo>
                <a:cubicBezTo>
                  <a:pt x="560116" y="883898"/>
                  <a:pt x="383428" y="1011417"/>
                  <a:pt x="196774" y="1123553"/>
                </a:cubicBezTo>
                <a:cubicBezTo>
                  <a:pt x="119496" y="1169961"/>
                  <a:pt x="76461" y="1234155"/>
                  <a:pt x="77483" y="1329731"/>
                </a:cubicBezTo>
                <a:cubicBezTo>
                  <a:pt x="80294" y="1601841"/>
                  <a:pt x="79374" y="1874053"/>
                  <a:pt x="77994" y="2146214"/>
                </a:cubicBezTo>
                <a:cubicBezTo>
                  <a:pt x="77535" y="2240155"/>
                  <a:pt x="119802" y="2278998"/>
                  <a:pt x="208172" y="2278385"/>
                </a:cubicBezTo>
                <a:cubicBezTo>
                  <a:pt x="688658" y="2275012"/>
                  <a:pt x="1169195" y="2275063"/>
                  <a:pt x="1649681" y="2278283"/>
                </a:cubicBezTo>
                <a:cubicBezTo>
                  <a:pt x="1743928" y="2278896"/>
                  <a:pt x="1786605" y="2246339"/>
                  <a:pt x="1786145" y="2141257"/>
                </a:cubicBezTo>
                <a:cubicBezTo>
                  <a:pt x="1784561" y="1822125"/>
                  <a:pt x="1785481" y="1503045"/>
                  <a:pt x="1785481" y="1183965"/>
                </a:cubicBezTo>
                <a:close/>
              </a:path>
            </a:pathLst>
          </a:custGeom>
          <a:solidFill>
            <a:srgbClr val="FDFDFD"/>
          </a:solidFill>
          <a:ln w="5110" cap="flat">
            <a:noFill/>
            <a:prstDash val="solid"/>
            <a:miter/>
          </a:ln>
        </p:spPr>
        <p:txBody>
          <a:bodyPr rtlCol="0" anchor="ctr"/>
          <a:lstStyle/>
          <a:p>
            <a:endParaRPr lang="es-419"/>
          </a:p>
        </p:txBody>
      </p:sp>
      <p:sp>
        <p:nvSpPr>
          <p:cNvPr id="19" name="Forma libre: forma 18">
            <a:extLst>
              <a:ext uri="{FF2B5EF4-FFF2-40B4-BE49-F238E27FC236}">
                <a16:creationId xmlns:a16="http://schemas.microsoft.com/office/drawing/2014/main" id="{62CCE8BC-911F-44C3-B249-CEA074559EC8}"/>
              </a:ext>
            </a:extLst>
          </p:cNvPr>
          <p:cNvSpPr/>
          <p:nvPr/>
        </p:nvSpPr>
        <p:spPr>
          <a:xfrm>
            <a:off x="6212757" y="3839937"/>
            <a:ext cx="1819520" cy="2269287"/>
          </a:xfrm>
          <a:custGeom>
            <a:avLst/>
            <a:gdLst>
              <a:gd name="connsiteX0" fmla="*/ 244 w 1819519"/>
              <a:gd name="connsiteY0" fmla="*/ 1151686 h 2269286"/>
              <a:gd name="connsiteX1" fmla="*/ 295 w 1819519"/>
              <a:gd name="connsiteY1" fmla="*/ 188363 h 2269286"/>
              <a:gd name="connsiteX2" fmla="*/ 184700 w 1819519"/>
              <a:gd name="connsiteY2" fmla="*/ 23 h 2269286"/>
              <a:gd name="connsiteX3" fmla="*/ 1643740 w 1819519"/>
              <a:gd name="connsiteY3" fmla="*/ 23 h 2269286"/>
              <a:gd name="connsiteX4" fmla="*/ 1820275 w 1819519"/>
              <a:gd name="connsiteY4" fmla="*/ 174155 h 2269286"/>
              <a:gd name="connsiteX5" fmla="*/ 1820172 w 1819519"/>
              <a:gd name="connsiteY5" fmla="*/ 1024779 h 2269286"/>
              <a:gd name="connsiteX6" fmla="*/ 1679057 w 1819519"/>
              <a:gd name="connsiteY6" fmla="*/ 1263412 h 2269286"/>
              <a:gd name="connsiteX7" fmla="*/ 1134530 w 1819519"/>
              <a:gd name="connsiteY7" fmla="*/ 1611728 h 2269286"/>
              <a:gd name="connsiteX8" fmla="*/ 855775 w 1819519"/>
              <a:gd name="connsiteY8" fmla="*/ 1794957 h 2269286"/>
              <a:gd name="connsiteX9" fmla="*/ 375392 w 1819519"/>
              <a:gd name="connsiteY9" fmla="*/ 2107546 h 2269286"/>
              <a:gd name="connsiteX10" fmla="*/ 171769 w 1819519"/>
              <a:gd name="connsiteY10" fmla="*/ 2241353 h 2269286"/>
              <a:gd name="connsiteX11" fmla="*/ 550 w 1819519"/>
              <a:gd name="connsiteY11" fmla="*/ 2137548 h 2269286"/>
              <a:gd name="connsiteX12" fmla="*/ 244 w 1819519"/>
              <a:gd name="connsiteY12" fmla="*/ 1388325 h 2269286"/>
              <a:gd name="connsiteX13" fmla="*/ 244 w 1819519"/>
              <a:gd name="connsiteY13" fmla="*/ 1151686 h 2269286"/>
              <a:gd name="connsiteX14" fmla="*/ 1171176 w 1819519"/>
              <a:gd name="connsiteY14" fmla="*/ 837461 h 2269286"/>
              <a:gd name="connsiteX15" fmla="*/ 1171841 w 1819519"/>
              <a:gd name="connsiteY15" fmla="*/ 460116 h 2269286"/>
              <a:gd name="connsiteX16" fmla="*/ 1129981 w 1819519"/>
              <a:gd name="connsiteY16" fmla="*/ 413350 h 2269286"/>
              <a:gd name="connsiteX17" fmla="*/ 989326 w 1819519"/>
              <a:gd name="connsiteY17" fmla="*/ 552471 h 2269286"/>
              <a:gd name="connsiteX18" fmla="*/ 825723 w 1819519"/>
              <a:gd name="connsiteY18" fmla="*/ 708204 h 2269286"/>
              <a:gd name="connsiteX19" fmla="*/ 786470 w 1819519"/>
              <a:gd name="connsiteY19" fmla="*/ 664658 h 2269286"/>
              <a:gd name="connsiteX20" fmla="*/ 786981 w 1819519"/>
              <a:gd name="connsiteY20" fmla="*/ 540767 h 2269286"/>
              <a:gd name="connsiteX21" fmla="*/ 656753 w 1819519"/>
              <a:gd name="connsiteY21" fmla="*/ 413248 h 2269286"/>
              <a:gd name="connsiteX22" fmla="*/ 604058 w 1819519"/>
              <a:gd name="connsiteY22" fmla="*/ 467118 h 2269286"/>
              <a:gd name="connsiteX23" fmla="*/ 605029 w 1819519"/>
              <a:gd name="connsiteY23" fmla="*/ 1126028 h 2269286"/>
              <a:gd name="connsiteX24" fmla="*/ 749722 w 1819519"/>
              <a:gd name="connsiteY24" fmla="*/ 1260499 h 2269286"/>
              <a:gd name="connsiteX25" fmla="*/ 755344 w 1819519"/>
              <a:gd name="connsiteY25" fmla="*/ 1260448 h 2269286"/>
              <a:gd name="connsiteX26" fmla="*/ 787339 w 1819519"/>
              <a:gd name="connsiteY26" fmla="*/ 1226869 h 2269286"/>
              <a:gd name="connsiteX27" fmla="*/ 786981 w 1819519"/>
              <a:gd name="connsiteY27" fmla="*/ 1063572 h 2269286"/>
              <a:gd name="connsiteX28" fmla="*/ 948591 w 1819519"/>
              <a:gd name="connsiteY28" fmla="*/ 907022 h 2269286"/>
              <a:gd name="connsiteX29" fmla="*/ 954213 w 1819519"/>
              <a:gd name="connsiteY29" fmla="*/ 907022 h 2269286"/>
              <a:gd name="connsiteX30" fmla="*/ 989939 w 1819519"/>
              <a:gd name="connsiteY30" fmla="*/ 942288 h 2269286"/>
              <a:gd name="connsiteX31" fmla="*/ 989377 w 1819519"/>
              <a:gd name="connsiteY31" fmla="*/ 1128124 h 2269286"/>
              <a:gd name="connsiteX32" fmla="*/ 1124462 w 1819519"/>
              <a:gd name="connsiteY32" fmla="*/ 1261317 h 2269286"/>
              <a:gd name="connsiteX33" fmla="*/ 1172198 w 1819519"/>
              <a:gd name="connsiteY33" fmla="*/ 1214705 h 2269286"/>
              <a:gd name="connsiteX34" fmla="*/ 1171176 w 1819519"/>
              <a:gd name="connsiteY34" fmla="*/ 837461 h 226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19519" h="2269286">
                <a:moveTo>
                  <a:pt x="244" y="1151686"/>
                </a:moveTo>
                <a:cubicBezTo>
                  <a:pt x="244" y="830561"/>
                  <a:pt x="141" y="509488"/>
                  <a:pt x="295" y="188363"/>
                </a:cubicBezTo>
                <a:cubicBezTo>
                  <a:pt x="346" y="52257"/>
                  <a:pt x="51660" y="23"/>
                  <a:pt x="184700" y="23"/>
                </a:cubicBezTo>
                <a:cubicBezTo>
                  <a:pt x="671064" y="23"/>
                  <a:pt x="1157376" y="-28"/>
                  <a:pt x="1643740" y="23"/>
                </a:cubicBezTo>
                <a:cubicBezTo>
                  <a:pt x="1762264" y="23"/>
                  <a:pt x="1819559" y="53739"/>
                  <a:pt x="1820275" y="174155"/>
                </a:cubicBezTo>
                <a:cubicBezTo>
                  <a:pt x="1822012" y="457713"/>
                  <a:pt x="1822166" y="741272"/>
                  <a:pt x="1820172" y="1024779"/>
                </a:cubicBezTo>
                <a:cubicBezTo>
                  <a:pt x="1819405" y="1129453"/>
                  <a:pt x="1769011" y="1207294"/>
                  <a:pt x="1679057" y="1263412"/>
                </a:cubicBezTo>
                <a:cubicBezTo>
                  <a:pt x="1496236" y="1377388"/>
                  <a:pt x="1313978" y="1492488"/>
                  <a:pt x="1134530" y="1611728"/>
                </a:cubicBezTo>
                <a:cubicBezTo>
                  <a:pt x="1041867" y="1673264"/>
                  <a:pt x="948694" y="1733880"/>
                  <a:pt x="855775" y="1794957"/>
                </a:cubicBezTo>
                <a:cubicBezTo>
                  <a:pt x="696056" y="1899835"/>
                  <a:pt x="534395" y="2001800"/>
                  <a:pt x="375392" y="2107546"/>
                </a:cubicBezTo>
                <a:cubicBezTo>
                  <a:pt x="307977" y="2152370"/>
                  <a:pt x="238877" y="2195762"/>
                  <a:pt x="171769" y="2241353"/>
                </a:cubicBezTo>
                <a:cubicBezTo>
                  <a:pt x="76909" y="2305751"/>
                  <a:pt x="1010" y="2256379"/>
                  <a:pt x="550" y="2137548"/>
                </a:cubicBezTo>
                <a:cubicBezTo>
                  <a:pt x="-472" y="1887824"/>
                  <a:pt x="244" y="1638049"/>
                  <a:pt x="244" y="1388325"/>
                </a:cubicBezTo>
                <a:cubicBezTo>
                  <a:pt x="244" y="1309411"/>
                  <a:pt x="244" y="1230549"/>
                  <a:pt x="244" y="1151686"/>
                </a:cubicBezTo>
                <a:close/>
                <a:moveTo>
                  <a:pt x="1171176" y="837461"/>
                </a:moveTo>
                <a:cubicBezTo>
                  <a:pt x="1171176" y="711679"/>
                  <a:pt x="1170205" y="585897"/>
                  <a:pt x="1171841" y="460116"/>
                </a:cubicBezTo>
                <a:cubicBezTo>
                  <a:pt x="1172249" y="428069"/>
                  <a:pt x="1167496" y="414014"/>
                  <a:pt x="1129981" y="413350"/>
                </a:cubicBezTo>
                <a:cubicBezTo>
                  <a:pt x="989326" y="410948"/>
                  <a:pt x="989326" y="409363"/>
                  <a:pt x="989326" y="552471"/>
                </a:cubicBezTo>
                <a:cubicBezTo>
                  <a:pt x="989326" y="715308"/>
                  <a:pt x="989377" y="714184"/>
                  <a:pt x="825723" y="708204"/>
                </a:cubicBezTo>
                <a:cubicBezTo>
                  <a:pt x="791785" y="706977"/>
                  <a:pt x="785039" y="694404"/>
                  <a:pt x="786470" y="664658"/>
                </a:cubicBezTo>
                <a:cubicBezTo>
                  <a:pt x="788464" y="623463"/>
                  <a:pt x="786981" y="582064"/>
                  <a:pt x="786981" y="540767"/>
                </a:cubicBezTo>
                <a:cubicBezTo>
                  <a:pt x="786981" y="412941"/>
                  <a:pt x="786981" y="414883"/>
                  <a:pt x="656753" y="413248"/>
                </a:cubicBezTo>
                <a:cubicBezTo>
                  <a:pt x="613769" y="412685"/>
                  <a:pt x="603649" y="425514"/>
                  <a:pt x="604058" y="467118"/>
                </a:cubicBezTo>
                <a:cubicBezTo>
                  <a:pt x="606154" y="686738"/>
                  <a:pt x="605029" y="906409"/>
                  <a:pt x="605029" y="1126028"/>
                </a:cubicBezTo>
                <a:cubicBezTo>
                  <a:pt x="605029" y="1270159"/>
                  <a:pt x="605029" y="1270159"/>
                  <a:pt x="749722" y="1260499"/>
                </a:cubicBezTo>
                <a:cubicBezTo>
                  <a:pt x="751613" y="1260397"/>
                  <a:pt x="753504" y="1260295"/>
                  <a:pt x="755344" y="1260448"/>
                </a:cubicBezTo>
                <a:cubicBezTo>
                  <a:pt x="779571" y="1262135"/>
                  <a:pt x="787901" y="1250788"/>
                  <a:pt x="787339" y="1226869"/>
                </a:cubicBezTo>
                <a:cubicBezTo>
                  <a:pt x="786061" y="1172437"/>
                  <a:pt x="786981" y="1118004"/>
                  <a:pt x="786981" y="1063572"/>
                </a:cubicBezTo>
                <a:cubicBezTo>
                  <a:pt x="786981" y="900684"/>
                  <a:pt x="786981" y="900684"/>
                  <a:pt x="948591" y="907022"/>
                </a:cubicBezTo>
                <a:cubicBezTo>
                  <a:pt x="950483" y="907073"/>
                  <a:pt x="952374" y="907226"/>
                  <a:pt x="954213" y="907022"/>
                </a:cubicBezTo>
                <a:cubicBezTo>
                  <a:pt x="980791" y="904006"/>
                  <a:pt x="990655" y="915149"/>
                  <a:pt x="989939" y="942288"/>
                </a:cubicBezTo>
                <a:cubicBezTo>
                  <a:pt x="988355" y="1004182"/>
                  <a:pt x="989377" y="1066179"/>
                  <a:pt x="989377" y="1128124"/>
                </a:cubicBezTo>
                <a:cubicBezTo>
                  <a:pt x="989377" y="1263106"/>
                  <a:pt x="989377" y="1261981"/>
                  <a:pt x="1124462" y="1261317"/>
                </a:cubicBezTo>
                <a:cubicBezTo>
                  <a:pt x="1159880" y="1261164"/>
                  <a:pt x="1173016" y="1253446"/>
                  <a:pt x="1172198" y="1214705"/>
                </a:cubicBezTo>
                <a:cubicBezTo>
                  <a:pt x="1169489" y="1089025"/>
                  <a:pt x="1171176" y="963243"/>
                  <a:pt x="1171176" y="837461"/>
                </a:cubicBezTo>
                <a:close/>
              </a:path>
            </a:pathLst>
          </a:custGeom>
          <a:solidFill>
            <a:srgbClr val="0272BC"/>
          </a:solidFill>
          <a:ln w="5110" cap="flat">
            <a:noFill/>
            <a:prstDash val="solid"/>
            <a:miter/>
          </a:ln>
        </p:spPr>
        <p:txBody>
          <a:bodyPr rtlCol="0" anchor="ctr"/>
          <a:lstStyle/>
          <a:p>
            <a:endParaRPr lang="es-419"/>
          </a:p>
        </p:txBody>
      </p:sp>
      <p:sp>
        <p:nvSpPr>
          <p:cNvPr id="20" name="Forma libre: forma 19">
            <a:extLst>
              <a:ext uri="{FF2B5EF4-FFF2-40B4-BE49-F238E27FC236}">
                <a16:creationId xmlns:a16="http://schemas.microsoft.com/office/drawing/2014/main" id="{C31A5238-BD28-4DBC-8A13-91324DAD199E}"/>
              </a:ext>
            </a:extLst>
          </p:cNvPr>
          <p:cNvSpPr/>
          <p:nvPr/>
        </p:nvSpPr>
        <p:spPr>
          <a:xfrm>
            <a:off x="6268152" y="1558133"/>
            <a:ext cx="1707077" cy="2146623"/>
          </a:xfrm>
          <a:custGeom>
            <a:avLst/>
            <a:gdLst>
              <a:gd name="connsiteX0" fmla="*/ 354 w 1707077"/>
              <a:gd name="connsiteY0" fmla="*/ 1055083 h 2146622"/>
              <a:gd name="connsiteX1" fmla="*/ 354 w 1707077"/>
              <a:gd name="connsiteY1" fmla="*/ 108678 h 2146622"/>
              <a:gd name="connsiteX2" fmla="*/ 763 w 1707077"/>
              <a:gd name="connsiteY2" fmla="*/ 63650 h 2146622"/>
              <a:gd name="connsiteX3" fmla="*/ 26318 w 1707077"/>
              <a:gd name="connsiteY3" fmla="*/ 5231 h 2146622"/>
              <a:gd name="connsiteX4" fmla="*/ 93425 w 1707077"/>
              <a:gd name="connsiteY4" fmla="*/ 21280 h 2146622"/>
              <a:gd name="connsiteX5" fmla="*/ 286979 w 1707077"/>
              <a:gd name="connsiteY5" fmla="*/ 150946 h 2146622"/>
              <a:gd name="connsiteX6" fmla="*/ 681294 w 1707077"/>
              <a:gd name="connsiteY6" fmla="*/ 404657 h 2146622"/>
              <a:gd name="connsiteX7" fmla="*/ 1158151 w 1707077"/>
              <a:gd name="connsiteY7" fmla="*/ 714281 h 2146622"/>
              <a:gd name="connsiteX8" fmla="*/ 1605926 w 1707077"/>
              <a:gd name="connsiteY8" fmla="*/ 1005915 h 2146622"/>
              <a:gd name="connsiteX9" fmla="*/ 1710651 w 1707077"/>
              <a:gd name="connsiteY9" fmla="*/ 1192263 h 2146622"/>
              <a:gd name="connsiteX10" fmla="*/ 1709731 w 1707077"/>
              <a:gd name="connsiteY10" fmla="*/ 2031643 h 2146622"/>
              <a:gd name="connsiteX11" fmla="*/ 1588805 w 1707077"/>
              <a:gd name="connsiteY11" fmla="*/ 2150985 h 2146622"/>
              <a:gd name="connsiteX12" fmla="*/ 118469 w 1707077"/>
              <a:gd name="connsiteY12" fmla="*/ 2151292 h 2146622"/>
              <a:gd name="connsiteX13" fmla="*/ 98 w 1707077"/>
              <a:gd name="connsiteY13" fmla="*/ 2029701 h 2146622"/>
              <a:gd name="connsiteX14" fmla="*/ 354 w 1707077"/>
              <a:gd name="connsiteY14" fmla="*/ 1055083 h 2146622"/>
              <a:gd name="connsiteX15" fmla="*/ 585871 w 1707077"/>
              <a:gd name="connsiteY15" fmla="*/ 1331180 h 2146622"/>
              <a:gd name="connsiteX16" fmla="*/ 585871 w 1707077"/>
              <a:gd name="connsiteY16" fmla="*/ 1618367 h 2146622"/>
              <a:gd name="connsiteX17" fmla="*/ 730462 w 1707077"/>
              <a:gd name="connsiteY17" fmla="*/ 1753400 h 2146622"/>
              <a:gd name="connsiteX18" fmla="*/ 767976 w 1707077"/>
              <a:gd name="connsiteY18" fmla="*/ 1713432 h 2146622"/>
              <a:gd name="connsiteX19" fmla="*/ 766954 w 1707077"/>
              <a:gd name="connsiteY19" fmla="*/ 1499485 h 2146622"/>
              <a:gd name="connsiteX20" fmla="*/ 810756 w 1707077"/>
              <a:gd name="connsiteY20" fmla="*/ 1447558 h 2146622"/>
              <a:gd name="connsiteX21" fmla="*/ 927951 w 1707077"/>
              <a:gd name="connsiteY21" fmla="*/ 1404012 h 2146622"/>
              <a:gd name="connsiteX22" fmla="*/ 1027104 w 1707077"/>
              <a:gd name="connsiteY22" fmla="*/ 1087896 h 2146622"/>
              <a:gd name="connsiteX23" fmla="*/ 773394 w 1707077"/>
              <a:gd name="connsiteY23" fmla="*/ 907580 h 2146622"/>
              <a:gd name="connsiteX24" fmla="*/ 632688 w 1707077"/>
              <a:gd name="connsiteY24" fmla="*/ 907069 h 2146622"/>
              <a:gd name="connsiteX25" fmla="*/ 585002 w 1707077"/>
              <a:gd name="connsiteY25" fmla="*/ 953885 h 2146622"/>
              <a:gd name="connsiteX26" fmla="*/ 585871 w 1707077"/>
              <a:gd name="connsiteY26" fmla="*/ 1331180 h 214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07077" h="2146622">
                <a:moveTo>
                  <a:pt x="354" y="1055083"/>
                </a:moveTo>
                <a:cubicBezTo>
                  <a:pt x="354" y="739632"/>
                  <a:pt x="354" y="424130"/>
                  <a:pt x="354" y="108678"/>
                </a:cubicBezTo>
                <a:cubicBezTo>
                  <a:pt x="354" y="93652"/>
                  <a:pt x="-669" y="78523"/>
                  <a:pt x="763" y="63650"/>
                </a:cubicBezTo>
                <a:cubicBezTo>
                  <a:pt x="2909" y="41673"/>
                  <a:pt x="1427" y="17293"/>
                  <a:pt x="26318" y="5231"/>
                </a:cubicBezTo>
                <a:cubicBezTo>
                  <a:pt x="52793" y="-7546"/>
                  <a:pt x="77121" y="5129"/>
                  <a:pt x="93425" y="21280"/>
                </a:cubicBezTo>
                <a:cubicBezTo>
                  <a:pt x="149697" y="77092"/>
                  <a:pt x="223705" y="105765"/>
                  <a:pt x="286979" y="150946"/>
                </a:cubicBezTo>
                <a:cubicBezTo>
                  <a:pt x="414039" y="241667"/>
                  <a:pt x="550912" y="318383"/>
                  <a:pt x="681294" y="404657"/>
                </a:cubicBezTo>
                <a:cubicBezTo>
                  <a:pt x="839377" y="509279"/>
                  <a:pt x="998483" y="612112"/>
                  <a:pt x="1158151" y="714281"/>
                </a:cubicBezTo>
                <a:cubicBezTo>
                  <a:pt x="1308159" y="810266"/>
                  <a:pt x="1454232" y="912231"/>
                  <a:pt x="1605926" y="1005915"/>
                </a:cubicBezTo>
                <a:cubicBezTo>
                  <a:pt x="1672574" y="1047059"/>
                  <a:pt x="1710856" y="1109669"/>
                  <a:pt x="1710651" y="1192263"/>
                </a:cubicBezTo>
                <a:cubicBezTo>
                  <a:pt x="1710038" y="1472039"/>
                  <a:pt x="1711571" y="1751867"/>
                  <a:pt x="1709731" y="2031643"/>
                </a:cubicBezTo>
                <a:cubicBezTo>
                  <a:pt x="1709169" y="2115771"/>
                  <a:pt x="1664703" y="2151394"/>
                  <a:pt x="1588805" y="2150985"/>
                </a:cubicBezTo>
                <a:cubicBezTo>
                  <a:pt x="1098710" y="2148430"/>
                  <a:pt x="608564" y="2148072"/>
                  <a:pt x="118469" y="2151292"/>
                </a:cubicBezTo>
                <a:cubicBezTo>
                  <a:pt x="39146" y="2151803"/>
                  <a:pt x="-55" y="2101460"/>
                  <a:pt x="98" y="2029701"/>
                </a:cubicBezTo>
                <a:cubicBezTo>
                  <a:pt x="712" y="1704794"/>
                  <a:pt x="354" y="1379939"/>
                  <a:pt x="354" y="1055083"/>
                </a:cubicBezTo>
                <a:close/>
                <a:moveTo>
                  <a:pt x="585871" y="1331180"/>
                </a:moveTo>
                <a:cubicBezTo>
                  <a:pt x="585871" y="1426909"/>
                  <a:pt x="585871" y="1522638"/>
                  <a:pt x="585871" y="1618367"/>
                </a:cubicBezTo>
                <a:cubicBezTo>
                  <a:pt x="585871" y="1761118"/>
                  <a:pt x="585820" y="1760096"/>
                  <a:pt x="730462" y="1753400"/>
                </a:cubicBezTo>
                <a:cubicBezTo>
                  <a:pt x="760821" y="1752020"/>
                  <a:pt x="768590" y="1741594"/>
                  <a:pt x="767976" y="1713432"/>
                </a:cubicBezTo>
                <a:cubicBezTo>
                  <a:pt x="766545" y="1642134"/>
                  <a:pt x="768692" y="1570784"/>
                  <a:pt x="766954" y="1499485"/>
                </a:cubicBezTo>
                <a:cubicBezTo>
                  <a:pt x="766188" y="1466877"/>
                  <a:pt x="770072" y="1448375"/>
                  <a:pt x="810756" y="1447558"/>
                </a:cubicBezTo>
                <a:cubicBezTo>
                  <a:pt x="852973" y="1446689"/>
                  <a:pt x="889568" y="1426347"/>
                  <a:pt x="927951" y="1404012"/>
                </a:cubicBezTo>
                <a:cubicBezTo>
                  <a:pt x="1032063" y="1343344"/>
                  <a:pt x="1054091" y="1184290"/>
                  <a:pt x="1027104" y="1087896"/>
                </a:cubicBezTo>
                <a:cubicBezTo>
                  <a:pt x="996694" y="979236"/>
                  <a:pt x="888391" y="904615"/>
                  <a:pt x="773394" y="907580"/>
                </a:cubicBezTo>
                <a:cubicBezTo>
                  <a:pt x="726526" y="908806"/>
                  <a:pt x="679403" y="909880"/>
                  <a:pt x="632688" y="907069"/>
                </a:cubicBezTo>
                <a:cubicBezTo>
                  <a:pt x="596195" y="904871"/>
                  <a:pt x="584287" y="916217"/>
                  <a:pt x="585002" y="953885"/>
                </a:cubicBezTo>
                <a:cubicBezTo>
                  <a:pt x="587302" y="1079667"/>
                  <a:pt x="585871" y="1205449"/>
                  <a:pt x="585871" y="1331180"/>
                </a:cubicBezTo>
                <a:close/>
              </a:path>
            </a:pathLst>
          </a:custGeom>
          <a:solidFill>
            <a:srgbClr val="F06723"/>
          </a:solidFill>
          <a:ln w="5110" cap="flat">
            <a:noFill/>
            <a:prstDash val="solid"/>
            <a:miter/>
          </a:ln>
        </p:spPr>
        <p:txBody>
          <a:bodyPr rtlCol="0" anchor="ctr"/>
          <a:lstStyle/>
          <a:p>
            <a:endParaRPr lang="es-419"/>
          </a:p>
        </p:txBody>
      </p:sp>
      <p:sp>
        <p:nvSpPr>
          <p:cNvPr id="24" name="Forma libre: forma 23">
            <a:extLst>
              <a:ext uri="{FF2B5EF4-FFF2-40B4-BE49-F238E27FC236}">
                <a16:creationId xmlns:a16="http://schemas.microsoft.com/office/drawing/2014/main" id="{7E1CB823-AA27-4686-8ACA-76BC28940E8C}"/>
              </a:ext>
            </a:extLst>
          </p:cNvPr>
          <p:cNvSpPr/>
          <p:nvPr/>
        </p:nvSpPr>
        <p:spPr>
          <a:xfrm>
            <a:off x="4383373" y="3897842"/>
            <a:ext cx="1701966" cy="2141512"/>
          </a:xfrm>
          <a:custGeom>
            <a:avLst/>
            <a:gdLst>
              <a:gd name="connsiteX0" fmla="*/ 1702313 w 1701966"/>
              <a:gd name="connsiteY0" fmla="*/ 1096541 h 2141511"/>
              <a:gd name="connsiteX1" fmla="*/ 1702261 w 1701966"/>
              <a:gd name="connsiteY1" fmla="*/ 2059915 h 2141511"/>
              <a:gd name="connsiteX2" fmla="*/ 1602853 w 1701966"/>
              <a:gd name="connsiteY2" fmla="*/ 2118947 h 2141511"/>
              <a:gd name="connsiteX3" fmla="*/ 1069314 w 1701966"/>
              <a:gd name="connsiteY3" fmla="*/ 1774005 h 2141511"/>
              <a:gd name="connsiteX4" fmla="*/ 790151 w 1701966"/>
              <a:gd name="connsiteY4" fmla="*/ 1591184 h 2141511"/>
              <a:gd name="connsiteX5" fmla="*/ 309307 w 1701966"/>
              <a:gd name="connsiteY5" fmla="*/ 1278595 h 2141511"/>
              <a:gd name="connsiteX6" fmla="*/ 77471 w 1701966"/>
              <a:gd name="connsiteY6" fmla="*/ 1126287 h 2141511"/>
              <a:gd name="connsiteX7" fmla="*/ 1471 w 1701966"/>
              <a:gd name="connsiteY7" fmla="*/ 976892 h 2141511"/>
              <a:gd name="connsiteX8" fmla="*/ 1215 w 1701966"/>
              <a:gd name="connsiteY8" fmla="*/ 109350 h 2141511"/>
              <a:gd name="connsiteX9" fmla="*/ 112482 w 1701966"/>
              <a:gd name="connsiteY9" fmla="*/ 230 h 2141511"/>
              <a:gd name="connsiteX10" fmla="*/ 1599786 w 1701966"/>
              <a:gd name="connsiteY10" fmla="*/ 230 h 2141511"/>
              <a:gd name="connsiteX11" fmla="*/ 1701648 w 1701966"/>
              <a:gd name="connsiteY11" fmla="*/ 99435 h 2141511"/>
              <a:gd name="connsiteX12" fmla="*/ 1702364 w 1701966"/>
              <a:gd name="connsiteY12" fmla="*/ 240243 h 2141511"/>
              <a:gd name="connsiteX13" fmla="*/ 1702313 w 1701966"/>
              <a:gd name="connsiteY13" fmla="*/ 1096541 h 2141511"/>
              <a:gd name="connsiteX14" fmla="*/ 964283 w 1701966"/>
              <a:gd name="connsiteY14" fmla="*/ 1322141 h 2141511"/>
              <a:gd name="connsiteX15" fmla="*/ 989378 w 1701966"/>
              <a:gd name="connsiteY15" fmla="*/ 1287437 h 2141511"/>
              <a:gd name="connsiteX16" fmla="*/ 1174805 w 1701966"/>
              <a:gd name="connsiteY16" fmla="*/ 787785 h 2141511"/>
              <a:gd name="connsiteX17" fmla="*/ 1319089 w 1701966"/>
              <a:gd name="connsiteY17" fmla="*/ 398684 h 2141511"/>
              <a:gd name="connsiteX18" fmla="*/ 1295885 w 1701966"/>
              <a:gd name="connsiteY18" fmla="*/ 360607 h 2141511"/>
              <a:gd name="connsiteX19" fmla="*/ 1160801 w 1701966"/>
              <a:gd name="connsiteY19" fmla="*/ 360403 h 2141511"/>
              <a:gd name="connsiteX20" fmla="*/ 1120986 w 1701966"/>
              <a:gd name="connsiteY20" fmla="*/ 389587 h 2141511"/>
              <a:gd name="connsiteX21" fmla="*/ 1052243 w 1701966"/>
              <a:gd name="connsiteY21" fmla="*/ 579563 h 2141511"/>
              <a:gd name="connsiteX22" fmla="*/ 972205 w 1701966"/>
              <a:gd name="connsiteY22" fmla="*/ 798620 h 2141511"/>
              <a:gd name="connsiteX23" fmla="*/ 863698 w 1701966"/>
              <a:gd name="connsiteY23" fmla="*/ 497275 h 2141511"/>
              <a:gd name="connsiteX24" fmla="*/ 670502 w 1701966"/>
              <a:gd name="connsiteY24" fmla="*/ 359994 h 2141511"/>
              <a:gd name="connsiteX25" fmla="*/ 633498 w 1701966"/>
              <a:gd name="connsiteY25" fmla="*/ 413250 h 2141511"/>
              <a:gd name="connsiteX26" fmla="*/ 803541 w 1701966"/>
              <a:gd name="connsiteY26" fmla="*/ 882645 h 2141511"/>
              <a:gd name="connsiteX27" fmla="*/ 964283 w 1701966"/>
              <a:gd name="connsiteY27" fmla="*/ 1322141 h 214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01966" h="2141511">
                <a:moveTo>
                  <a:pt x="1702313" y="1096541"/>
                </a:moveTo>
                <a:cubicBezTo>
                  <a:pt x="1702313" y="1417665"/>
                  <a:pt x="1702415" y="1738790"/>
                  <a:pt x="1702261" y="2059915"/>
                </a:cubicBezTo>
                <a:cubicBezTo>
                  <a:pt x="1702211" y="2148642"/>
                  <a:pt x="1677115" y="2164690"/>
                  <a:pt x="1602853" y="2118947"/>
                </a:cubicBezTo>
                <a:cubicBezTo>
                  <a:pt x="1422485" y="2007936"/>
                  <a:pt x="1249579" y="1885374"/>
                  <a:pt x="1069314" y="1774005"/>
                </a:cubicBezTo>
                <a:cubicBezTo>
                  <a:pt x="974811" y="1715637"/>
                  <a:pt x="883222" y="1652158"/>
                  <a:pt x="790151" y="1591184"/>
                </a:cubicBezTo>
                <a:cubicBezTo>
                  <a:pt x="630176" y="1486460"/>
                  <a:pt x="469281" y="1383166"/>
                  <a:pt x="309307" y="1278595"/>
                </a:cubicBezTo>
                <a:cubicBezTo>
                  <a:pt x="232079" y="1228098"/>
                  <a:pt x="150865" y="1183275"/>
                  <a:pt x="77471" y="1126287"/>
                </a:cubicBezTo>
                <a:cubicBezTo>
                  <a:pt x="27026" y="1087086"/>
                  <a:pt x="1879" y="1036129"/>
                  <a:pt x="1471" y="976892"/>
                </a:cubicBezTo>
                <a:cubicBezTo>
                  <a:pt x="-676" y="687711"/>
                  <a:pt x="-216" y="398531"/>
                  <a:pt x="1215" y="109350"/>
                </a:cubicBezTo>
                <a:cubicBezTo>
                  <a:pt x="1573" y="31969"/>
                  <a:pt x="36072" y="281"/>
                  <a:pt x="112482" y="230"/>
                </a:cubicBezTo>
                <a:cubicBezTo>
                  <a:pt x="608250" y="-77"/>
                  <a:pt x="1104018" y="-77"/>
                  <a:pt x="1599786" y="230"/>
                </a:cubicBezTo>
                <a:cubicBezTo>
                  <a:pt x="1667660" y="281"/>
                  <a:pt x="1698428" y="30027"/>
                  <a:pt x="1701648" y="99435"/>
                </a:cubicBezTo>
                <a:cubicBezTo>
                  <a:pt x="1703795" y="146302"/>
                  <a:pt x="1702364" y="193324"/>
                  <a:pt x="1702364" y="240243"/>
                </a:cubicBezTo>
                <a:cubicBezTo>
                  <a:pt x="1702313" y="525642"/>
                  <a:pt x="1702313" y="811091"/>
                  <a:pt x="1702313" y="1096541"/>
                </a:cubicBezTo>
                <a:close/>
                <a:moveTo>
                  <a:pt x="964283" y="1322141"/>
                </a:moveTo>
                <a:cubicBezTo>
                  <a:pt x="984420" y="1314014"/>
                  <a:pt x="985085" y="1298886"/>
                  <a:pt x="989378" y="1287437"/>
                </a:cubicBezTo>
                <a:cubicBezTo>
                  <a:pt x="1051630" y="1121074"/>
                  <a:pt x="1113167" y="954404"/>
                  <a:pt x="1174805" y="787785"/>
                </a:cubicBezTo>
                <a:cubicBezTo>
                  <a:pt x="1222849" y="658068"/>
                  <a:pt x="1270535" y="528248"/>
                  <a:pt x="1319089" y="398684"/>
                </a:cubicBezTo>
                <a:cubicBezTo>
                  <a:pt x="1328238" y="374202"/>
                  <a:pt x="1329004" y="359483"/>
                  <a:pt x="1295885" y="360607"/>
                </a:cubicBezTo>
                <a:cubicBezTo>
                  <a:pt x="1250908" y="362089"/>
                  <a:pt x="1205727" y="362396"/>
                  <a:pt x="1160801" y="360403"/>
                </a:cubicBezTo>
                <a:cubicBezTo>
                  <a:pt x="1137393" y="359380"/>
                  <a:pt x="1127988" y="369449"/>
                  <a:pt x="1120986" y="389587"/>
                </a:cubicBezTo>
                <a:cubicBezTo>
                  <a:pt x="1098856" y="453167"/>
                  <a:pt x="1075345" y="516288"/>
                  <a:pt x="1052243" y="579563"/>
                </a:cubicBezTo>
                <a:cubicBezTo>
                  <a:pt x="1026688" y="649583"/>
                  <a:pt x="1001082" y="719604"/>
                  <a:pt x="972205" y="798620"/>
                </a:cubicBezTo>
                <a:cubicBezTo>
                  <a:pt x="933208" y="690369"/>
                  <a:pt x="898044" y="593976"/>
                  <a:pt x="863698" y="497275"/>
                </a:cubicBezTo>
                <a:cubicBezTo>
                  <a:pt x="814683" y="359432"/>
                  <a:pt x="814939" y="360914"/>
                  <a:pt x="670502" y="359994"/>
                </a:cubicBezTo>
                <a:cubicBezTo>
                  <a:pt x="624503" y="359687"/>
                  <a:pt x="616632" y="368682"/>
                  <a:pt x="633498" y="413250"/>
                </a:cubicBezTo>
                <a:cubicBezTo>
                  <a:pt x="692479" y="568829"/>
                  <a:pt x="746809" y="726197"/>
                  <a:pt x="803541" y="882645"/>
                </a:cubicBezTo>
                <a:cubicBezTo>
                  <a:pt x="856440" y="1028564"/>
                  <a:pt x="910055" y="1174024"/>
                  <a:pt x="964283" y="1322141"/>
                </a:cubicBezTo>
                <a:close/>
              </a:path>
            </a:pathLst>
          </a:custGeom>
          <a:solidFill>
            <a:srgbClr val="D4155B"/>
          </a:solidFill>
          <a:ln w="5110" cap="flat">
            <a:noFill/>
            <a:prstDash val="solid"/>
            <a:miter/>
          </a:ln>
        </p:spPr>
        <p:txBody>
          <a:bodyPr rtlCol="0" anchor="ctr"/>
          <a:lstStyle/>
          <a:p>
            <a:endParaRPr lang="es-419"/>
          </a:p>
        </p:txBody>
      </p:sp>
      <p:sp>
        <p:nvSpPr>
          <p:cNvPr id="25" name="Forma libre: forma 24">
            <a:extLst>
              <a:ext uri="{FF2B5EF4-FFF2-40B4-BE49-F238E27FC236}">
                <a16:creationId xmlns:a16="http://schemas.microsoft.com/office/drawing/2014/main" id="{3C87015F-5E42-41BF-A34A-1F811539797F}"/>
              </a:ext>
            </a:extLst>
          </p:cNvPr>
          <p:cNvSpPr/>
          <p:nvPr/>
        </p:nvSpPr>
        <p:spPr>
          <a:xfrm>
            <a:off x="4383702" y="1557994"/>
            <a:ext cx="1707077" cy="2146623"/>
          </a:xfrm>
          <a:custGeom>
            <a:avLst/>
            <a:gdLst>
              <a:gd name="connsiteX0" fmla="*/ 1708167 w 1707077"/>
              <a:gd name="connsiteY0" fmla="*/ 1056960 h 2146622"/>
              <a:gd name="connsiteX1" fmla="*/ 1708678 w 1707077"/>
              <a:gd name="connsiteY1" fmla="*/ 2014201 h 2146622"/>
              <a:gd name="connsiteX2" fmla="*/ 1572214 w 1707077"/>
              <a:gd name="connsiteY2" fmla="*/ 2151227 h 2146622"/>
              <a:gd name="connsiteX3" fmla="*/ 130705 w 1707077"/>
              <a:gd name="connsiteY3" fmla="*/ 2151329 h 2146622"/>
              <a:gd name="connsiteX4" fmla="*/ 527 w 1707077"/>
              <a:gd name="connsiteY4" fmla="*/ 2019158 h 2146622"/>
              <a:gd name="connsiteX5" fmla="*/ 16 w 1707077"/>
              <a:gd name="connsiteY5" fmla="*/ 1202675 h 2146622"/>
              <a:gd name="connsiteX6" fmla="*/ 119307 w 1707077"/>
              <a:gd name="connsiteY6" fmla="*/ 996497 h 2146622"/>
              <a:gd name="connsiteX7" fmla="*/ 668485 w 1707077"/>
              <a:gd name="connsiteY7" fmla="*/ 643275 h 2146622"/>
              <a:gd name="connsiteX8" fmla="*/ 971875 w 1707077"/>
              <a:gd name="connsiteY8" fmla="*/ 446246 h 2146622"/>
              <a:gd name="connsiteX9" fmla="*/ 1428186 w 1707077"/>
              <a:gd name="connsiteY9" fmla="*/ 147252 h 2146622"/>
              <a:gd name="connsiteX10" fmla="*/ 1621791 w 1707077"/>
              <a:gd name="connsiteY10" fmla="*/ 17688 h 2146622"/>
              <a:gd name="connsiteX11" fmla="*/ 1684094 w 1707077"/>
              <a:gd name="connsiteY11" fmla="*/ 6444 h 2146622"/>
              <a:gd name="connsiteX12" fmla="*/ 1707503 w 1707077"/>
              <a:gd name="connsiteY12" fmla="*/ 71507 h 2146622"/>
              <a:gd name="connsiteX13" fmla="*/ 1708014 w 1707077"/>
              <a:gd name="connsiteY13" fmla="*/ 640209 h 2146622"/>
              <a:gd name="connsiteX14" fmla="*/ 1708167 w 1707077"/>
              <a:gd name="connsiteY14" fmla="*/ 1056960 h 2146622"/>
              <a:gd name="connsiteX15" fmla="*/ 836740 w 1707077"/>
              <a:gd name="connsiteY15" fmla="*/ 1564483 h 2146622"/>
              <a:gd name="connsiteX16" fmla="*/ 1081915 w 1707077"/>
              <a:gd name="connsiteY16" fmla="*/ 1553699 h 2146622"/>
              <a:gd name="connsiteX17" fmla="*/ 1142020 w 1707077"/>
              <a:gd name="connsiteY17" fmla="*/ 1705496 h 2146622"/>
              <a:gd name="connsiteX18" fmla="*/ 1152294 w 1707077"/>
              <a:gd name="connsiteY18" fmla="*/ 1729109 h 2146622"/>
              <a:gd name="connsiteX19" fmla="*/ 1334705 w 1707077"/>
              <a:gd name="connsiteY19" fmla="*/ 1727269 h 2146622"/>
              <a:gd name="connsiteX20" fmla="*/ 1342730 w 1707077"/>
              <a:gd name="connsiteY20" fmla="*/ 1708153 h 2146622"/>
              <a:gd name="connsiteX21" fmla="*/ 969473 w 1707077"/>
              <a:gd name="connsiteY21" fmla="*/ 762208 h 2146622"/>
              <a:gd name="connsiteX22" fmla="*/ 944531 w 1707077"/>
              <a:gd name="connsiteY22" fmla="*/ 810201 h 2146622"/>
              <a:gd name="connsiteX23" fmla="*/ 741368 w 1707077"/>
              <a:gd name="connsiteY23" fmla="*/ 1302902 h 2146622"/>
              <a:gd name="connsiteX24" fmla="*/ 578020 w 1707077"/>
              <a:gd name="connsiteY24" fmla="*/ 1708409 h 2146622"/>
              <a:gd name="connsiteX25" fmla="*/ 778423 w 1707077"/>
              <a:gd name="connsiteY25" fmla="*/ 1709636 h 2146622"/>
              <a:gd name="connsiteX26" fmla="*/ 778781 w 1707077"/>
              <a:gd name="connsiteY26" fmla="*/ 1704116 h 2146622"/>
              <a:gd name="connsiteX27" fmla="*/ 836740 w 1707077"/>
              <a:gd name="connsiteY27" fmla="*/ 1564483 h 214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07077" h="2146622">
                <a:moveTo>
                  <a:pt x="1708167" y="1056960"/>
                </a:moveTo>
                <a:cubicBezTo>
                  <a:pt x="1708167" y="1376040"/>
                  <a:pt x="1707247" y="1695120"/>
                  <a:pt x="1708678" y="2014201"/>
                </a:cubicBezTo>
                <a:cubicBezTo>
                  <a:pt x="1709138" y="2119283"/>
                  <a:pt x="1666461" y="2151891"/>
                  <a:pt x="1572214" y="2151227"/>
                </a:cubicBezTo>
                <a:cubicBezTo>
                  <a:pt x="1091728" y="2148007"/>
                  <a:pt x="611191" y="2147956"/>
                  <a:pt x="130705" y="2151329"/>
                </a:cubicBezTo>
                <a:cubicBezTo>
                  <a:pt x="42335" y="2151942"/>
                  <a:pt x="67" y="2113099"/>
                  <a:pt x="527" y="2019158"/>
                </a:cubicBezTo>
                <a:cubicBezTo>
                  <a:pt x="1907" y="1746997"/>
                  <a:pt x="2878" y="1474836"/>
                  <a:pt x="16" y="1202675"/>
                </a:cubicBezTo>
                <a:cubicBezTo>
                  <a:pt x="-955" y="1107099"/>
                  <a:pt x="42080" y="1042905"/>
                  <a:pt x="119307" y="996497"/>
                </a:cubicBezTo>
                <a:cubicBezTo>
                  <a:pt x="305961" y="884361"/>
                  <a:pt x="482649" y="756842"/>
                  <a:pt x="668485" y="643275"/>
                </a:cubicBezTo>
                <a:cubicBezTo>
                  <a:pt x="771217" y="580512"/>
                  <a:pt x="870932" y="512229"/>
                  <a:pt x="971875" y="446246"/>
                </a:cubicBezTo>
                <a:cubicBezTo>
                  <a:pt x="1124132" y="346735"/>
                  <a:pt x="1276849" y="247939"/>
                  <a:pt x="1428186" y="147252"/>
                </a:cubicBezTo>
                <a:cubicBezTo>
                  <a:pt x="1492482" y="104473"/>
                  <a:pt x="1565468" y="73347"/>
                  <a:pt x="1621791" y="17688"/>
                </a:cubicBezTo>
                <a:cubicBezTo>
                  <a:pt x="1636766" y="2866"/>
                  <a:pt x="1660175" y="-7203"/>
                  <a:pt x="1684094" y="6444"/>
                </a:cubicBezTo>
                <a:cubicBezTo>
                  <a:pt x="1710314" y="21470"/>
                  <a:pt x="1707400" y="48098"/>
                  <a:pt x="1707503" y="71507"/>
                </a:cubicBezTo>
                <a:cubicBezTo>
                  <a:pt x="1708320" y="261074"/>
                  <a:pt x="1708014" y="450641"/>
                  <a:pt x="1708014" y="640209"/>
                </a:cubicBezTo>
                <a:cubicBezTo>
                  <a:pt x="1708167" y="779177"/>
                  <a:pt x="1708167" y="918043"/>
                  <a:pt x="1708167" y="1056960"/>
                </a:cubicBezTo>
                <a:close/>
                <a:moveTo>
                  <a:pt x="836740" y="1564483"/>
                </a:moveTo>
                <a:cubicBezTo>
                  <a:pt x="917596" y="1541024"/>
                  <a:pt x="1000088" y="1555846"/>
                  <a:pt x="1081915" y="1553699"/>
                </a:cubicBezTo>
                <a:cubicBezTo>
                  <a:pt x="1101950" y="1604298"/>
                  <a:pt x="1121985" y="1654897"/>
                  <a:pt x="1142020" y="1705496"/>
                </a:cubicBezTo>
                <a:cubicBezTo>
                  <a:pt x="1142327" y="1714900"/>
                  <a:pt x="1142736" y="1728137"/>
                  <a:pt x="1152294" y="1729109"/>
                </a:cubicBezTo>
                <a:cubicBezTo>
                  <a:pt x="1213063" y="1735191"/>
                  <a:pt x="1274140" y="1738360"/>
                  <a:pt x="1334705" y="1727269"/>
                </a:cubicBezTo>
                <a:cubicBezTo>
                  <a:pt x="1338436" y="1726604"/>
                  <a:pt x="1340123" y="1714798"/>
                  <a:pt x="1342730" y="1708153"/>
                </a:cubicBezTo>
                <a:cubicBezTo>
                  <a:pt x="1219350" y="1395513"/>
                  <a:pt x="1095970" y="1082822"/>
                  <a:pt x="969473" y="762208"/>
                </a:cubicBezTo>
                <a:cubicBezTo>
                  <a:pt x="957922" y="784237"/>
                  <a:pt x="950102" y="796759"/>
                  <a:pt x="944531" y="810201"/>
                </a:cubicBezTo>
                <a:cubicBezTo>
                  <a:pt x="876554" y="974366"/>
                  <a:pt x="808476" y="1138430"/>
                  <a:pt x="741368" y="1302902"/>
                </a:cubicBezTo>
                <a:cubicBezTo>
                  <a:pt x="686323" y="1437832"/>
                  <a:pt x="632452" y="1573223"/>
                  <a:pt x="578020" y="1708409"/>
                </a:cubicBezTo>
                <a:cubicBezTo>
                  <a:pt x="605415" y="1744288"/>
                  <a:pt x="754299" y="1745259"/>
                  <a:pt x="778423" y="1709636"/>
                </a:cubicBezTo>
                <a:cubicBezTo>
                  <a:pt x="779343" y="1708307"/>
                  <a:pt x="778679" y="1705956"/>
                  <a:pt x="778781" y="1704116"/>
                </a:cubicBezTo>
                <a:cubicBezTo>
                  <a:pt x="798152" y="1657555"/>
                  <a:pt x="817471" y="1611044"/>
                  <a:pt x="836740" y="1564483"/>
                </a:cubicBezTo>
                <a:close/>
              </a:path>
            </a:pathLst>
          </a:custGeom>
          <a:solidFill>
            <a:srgbClr val="779D40"/>
          </a:solidFill>
          <a:ln w="5110" cap="flat">
            <a:noFill/>
            <a:prstDash val="solid"/>
            <a:miter/>
          </a:ln>
        </p:spPr>
        <p:txBody>
          <a:bodyPr rtlCol="0" anchor="ctr"/>
          <a:lstStyle/>
          <a:p>
            <a:endParaRPr lang="es-419"/>
          </a:p>
        </p:txBody>
      </p:sp>
      <p:sp>
        <p:nvSpPr>
          <p:cNvPr id="26" name="Forma libre: forma 25">
            <a:extLst>
              <a:ext uri="{FF2B5EF4-FFF2-40B4-BE49-F238E27FC236}">
                <a16:creationId xmlns:a16="http://schemas.microsoft.com/office/drawing/2014/main" id="{3CC21043-5533-4F3E-80D7-DCC2814480C8}"/>
              </a:ext>
            </a:extLst>
          </p:cNvPr>
          <p:cNvSpPr/>
          <p:nvPr/>
        </p:nvSpPr>
        <p:spPr>
          <a:xfrm>
            <a:off x="6816803" y="4252808"/>
            <a:ext cx="567322" cy="848427"/>
          </a:xfrm>
          <a:custGeom>
            <a:avLst/>
            <a:gdLst>
              <a:gd name="connsiteX0" fmla="*/ 567130 w 567322"/>
              <a:gd name="connsiteY0" fmla="*/ 424591 h 848427"/>
              <a:gd name="connsiteX1" fmla="*/ 568152 w 567322"/>
              <a:gd name="connsiteY1" fmla="*/ 801936 h 848427"/>
              <a:gd name="connsiteX2" fmla="*/ 520415 w 567322"/>
              <a:gd name="connsiteY2" fmla="*/ 848549 h 848427"/>
              <a:gd name="connsiteX3" fmla="*/ 385331 w 567322"/>
              <a:gd name="connsiteY3" fmla="*/ 715356 h 848427"/>
              <a:gd name="connsiteX4" fmla="*/ 385893 w 567322"/>
              <a:gd name="connsiteY4" fmla="*/ 529520 h 848427"/>
              <a:gd name="connsiteX5" fmla="*/ 350167 w 567322"/>
              <a:gd name="connsiteY5" fmla="*/ 494254 h 848427"/>
              <a:gd name="connsiteX6" fmla="*/ 344545 w 567322"/>
              <a:gd name="connsiteY6" fmla="*/ 494254 h 848427"/>
              <a:gd name="connsiteX7" fmla="*/ 182935 w 567322"/>
              <a:gd name="connsiteY7" fmla="*/ 650804 h 848427"/>
              <a:gd name="connsiteX8" fmla="*/ 183293 w 567322"/>
              <a:gd name="connsiteY8" fmla="*/ 814100 h 848427"/>
              <a:gd name="connsiteX9" fmla="*/ 151298 w 567322"/>
              <a:gd name="connsiteY9" fmla="*/ 847680 h 848427"/>
              <a:gd name="connsiteX10" fmla="*/ 145676 w 567322"/>
              <a:gd name="connsiteY10" fmla="*/ 847731 h 848427"/>
              <a:gd name="connsiteX11" fmla="*/ 983 w 567322"/>
              <a:gd name="connsiteY11" fmla="*/ 713260 h 848427"/>
              <a:gd name="connsiteX12" fmla="*/ 12 w 567322"/>
              <a:gd name="connsiteY12" fmla="*/ 54349 h 848427"/>
              <a:gd name="connsiteX13" fmla="*/ 52707 w 567322"/>
              <a:gd name="connsiteY13" fmla="*/ 479 h 848427"/>
              <a:gd name="connsiteX14" fmla="*/ 182935 w 567322"/>
              <a:gd name="connsiteY14" fmla="*/ 127999 h 848427"/>
              <a:gd name="connsiteX15" fmla="*/ 182424 w 567322"/>
              <a:gd name="connsiteY15" fmla="*/ 251890 h 848427"/>
              <a:gd name="connsiteX16" fmla="*/ 221676 w 567322"/>
              <a:gd name="connsiteY16" fmla="*/ 295436 h 848427"/>
              <a:gd name="connsiteX17" fmla="*/ 385280 w 567322"/>
              <a:gd name="connsiteY17" fmla="*/ 139703 h 848427"/>
              <a:gd name="connsiteX18" fmla="*/ 525935 w 567322"/>
              <a:gd name="connsiteY18" fmla="*/ 582 h 848427"/>
              <a:gd name="connsiteX19" fmla="*/ 567794 w 567322"/>
              <a:gd name="connsiteY19" fmla="*/ 47347 h 848427"/>
              <a:gd name="connsiteX20" fmla="*/ 567130 w 567322"/>
              <a:gd name="connsiteY20" fmla="*/ 424591 h 8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7322" h="848427">
                <a:moveTo>
                  <a:pt x="567130" y="424591"/>
                </a:moveTo>
                <a:cubicBezTo>
                  <a:pt x="567130" y="550373"/>
                  <a:pt x="565443" y="676206"/>
                  <a:pt x="568152" y="801936"/>
                </a:cubicBezTo>
                <a:cubicBezTo>
                  <a:pt x="568970" y="840729"/>
                  <a:pt x="555834" y="848395"/>
                  <a:pt x="520415" y="848549"/>
                </a:cubicBezTo>
                <a:cubicBezTo>
                  <a:pt x="385331" y="849213"/>
                  <a:pt x="385331" y="850338"/>
                  <a:pt x="385331" y="715356"/>
                </a:cubicBezTo>
                <a:cubicBezTo>
                  <a:pt x="385331" y="653410"/>
                  <a:pt x="384309" y="591414"/>
                  <a:pt x="385893" y="529520"/>
                </a:cubicBezTo>
                <a:cubicBezTo>
                  <a:pt x="386609" y="502380"/>
                  <a:pt x="376745" y="491238"/>
                  <a:pt x="350167" y="494254"/>
                </a:cubicBezTo>
                <a:cubicBezTo>
                  <a:pt x="348327" y="494458"/>
                  <a:pt x="346436" y="494356"/>
                  <a:pt x="344545" y="494254"/>
                </a:cubicBezTo>
                <a:cubicBezTo>
                  <a:pt x="182935" y="487916"/>
                  <a:pt x="182935" y="487916"/>
                  <a:pt x="182935" y="650804"/>
                </a:cubicBezTo>
                <a:cubicBezTo>
                  <a:pt x="182935" y="705236"/>
                  <a:pt x="182066" y="759720"/>
                  <a:pt x="183293" y="814100"/>
                </a:cubicBezTo>
                <a:cubicBezTo>
                  <a:pt x="183855" y="838020"/>
                  <a:pt x="175524" y="849366"/>
                  <a:pt x="151298" y="847680"/>
                </a:cubicBezTo>
                <a:cubicBezTo>
                  <a:pt x="149406" y="847527"/>
                  <a:pt x="147515" y="847629"/>
                  <a:pt x="145676" y="847731"/>
                </a:cubicBezTo>
                <a:cubicBezTo>
                  <a:pt x="983" y="857391"/>
                  <a:pt x="983" y="857391"/>
                  <a:pt x="983" y="713260"/>
                </a:cubicBezTo>
                <a:cubicBezTo>
                  <a:pt x="983" y="493589"/>
                  <a:pt x="2056" y="273969"/>
                  <a:pt x="12" y="54349"/>
                </a:cubicBezTo>
                <a:cubicBezTo>
                  <a:pt x="-397" y="12746"/>
                  <a:pt x="9723" y="-83"/>
                  <a:pt x="52707" y="479"/>
                </a:cubicBezTo>
                <a:cubicBezTo>
                  <a:pt x="182884" y="2115"/>
                  <a:pt x="182935" y="173"/>
                  <a:pt x="182935" y="127999"/>
                </a:cubicBezTo>
                <a:cubicBezTo>
                  <a:pt x="182935" y="169296"/>
                  <a:pt x="184417" y="210695"/>
                  <a:pt x="182424" y="251890"/>
                </a:cubicBezTo>
                <a:cubicBezTo>
                  <a:pt x="180993" y="281636"/>
                  <a:pt x="187739" y="294209"/>
                  <a:pt x="221676" y="295436"/>
                </a:cubicBezTo>
                <a:cubicBezTo>
                  <a:pt x="385331" y="301415"/>
                  <a:pt x="385280" y="302540"/>
                  <a:pt x="385280" y="139703"/>
                </a:cubicBezTo>
                <a:cubicBezTo>
                  <a:pt x="385280" y="-3405"/>
                  <a:pt x="385229" y="-1820"/>
                  <a:pt x="525935" y="582"/>
                </a:cubicBezTo>
                <a:cubicBezTo>
                  <a:pt x="563450" y="1246"/>
                  <a:pt x="568203" y="15250"/>
                  <a:pt x="567794" y="47347"/>
                </a:cubicBezTo>
                <a:cubicBezTo>
                  <a:pt x="566158" y="172976"/>
                  <a:pt x="567130" y="298809"/>
                  <a:pt x="567130" y="424591"/>
                </a:cubicBezTo>
                <a:close/>
              </a:path>
            </a:pathLst>
          </a:custGeom>
          <a:solidFill>
            <a:srgbClr val="FBFCFD"/>
          </a:solidFill>
          <a:ln w="5110" cap="flat">
            <a:noFill/>
            <a:prstDash val="solid"/>
            <a:miter/>
          </a:ln>
        </p:spPr>
        <p:txBody>
          <a:bodyPr rtlCol="0" anchor="ctr"/>
          <a:lstStyle/>
          <a:p>
            <a:endParaRPr lang="es-419"/>
          </a:p>
        </p:txBody>
      </p:sp>
      <p:sp>
        <p:nvSpPr>
          <p:cNvPr id="27" name="Forma libre: forma 26">
            <a:extLst>
              <a:ext uri="{FF2B5EF4-FFF2-40B4-BE49-F238E27FC236}">
                <a16:creationId xmlns:a16="http://schemas.microsoft.com/office/drawing/2014/main" id="{D86294B2-E09D-444C-A970-46D3DD188967}"/>
              </a:ext>
            </a:extLst>
          </p:cNvPr>
          <p:cNvSpPr/>
          <p:nvPr/>
        </p:nvSpPr>
        <p:spPr>
          <a:xfrm>
            <a:off x="6853128" y="2464992"/>
            <a:ext cx="449769" cy="848427"/>
          </a:xfrm>
          <a:custGeom>
            <a:avLst/>
            <a:gdLst>
              <a:gd name="connsiteX0" fmla="*/ 895 w 449768"/>
              <a:gd name="connsiteY0" fmla="*/ 424321 h 848427"/>
              <a:gd name="connsiteX1" fmla="*/ 26 w 449768"/>
              <a:gd name="connsiteY1" fmla="*/ 47078 h 848427"/>
              <a:gd name="connsiteX2" fmla="*/ 47712 w 449768"/>
              <a:gd name="connsiteY2" fmla="*/ 261 h 848427"/>
              <a:gd name="connsiteX3" fmla="*/ 188418 w 449768"/>
              <a:gd name="connsiteY3" fmla="*/ 772 h 848427"/>
              <a:gd name="connsiteX4" fmla="*/ 442128 w 449768"/>
              <a:gd name="connsiteY4" fmla="*/ 181088 h 848427"/>
              <a:gd name="connsiteX5" fmla="*/ 342975 w 449768"/>
              <a:gd name="connsiteY5" fmla="*/ 497204 h 848427"/>
              <a:gd name="connsiteX6" fmla="*/ 225779 w 449768"/>
              <a:gd name="connsiteY6" fmla="*/ 540750 h 848427"/>
              <a:gd name="connsiteX7" fmla="*/ 181978 w 449768"/>
              <a:gd name="connsiteY7" fmla="*/ 592678 h 848427"/>
              <a:gd name="connsiteX8" fmla="*/ 183000 w 449768"/>
              <a:gd name="connsiteY8" fmla="*/ 806625 h 848427"/>
              <a:gd name="connsiteX9" fmla="*/ 145486 w 449768"/>
              <a:gd name="connsiteY9" fmla="*/ 846593 h 848427"/>
              <a:gd name="connsiteX10" fmla="*/ 895 w 449768"/>
              <a:gd name="connsiteY10" fmla="*/ 711560 h 848427"/>
              <a:gd name="connsiteX11" fmla="*/ 895 w 449768"/>
              <a:gd name="connsiteY11" fmla="*/ 424321 h 848427"/>
              <a:gd name="connsiteX12" fmla="*/ 178349 w 449768"/>
              <a:gd name="connsiteY12" fmla="*/ 267669 h 848427"/>
              <a:gd name="connsiteX13" fmla="*/ 210446 w 449768"/>
              <a:gd name="connsiteY13" fmla="*/ 340501 h 848427"/>
              <a:gd name="connsiteX14" fmla="*/ 271727 w 449768"/>
              <a:gd name="connsiteY14" fmla="*/ 269253 h 848427"/>
              <a:gd name="connsiteX15" fmla="*/ 205489 w 449768"/>
              <a:gd name="connsiteY15" fmla="*/ 201328 h 848427"/>
              <a:gd name="connsiteX16" fmla="*/ 178349 w 449768"/>
              <a:gd name="connsiteY16" fmla="*/ 267669 h 8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9768" h="848427">
                <a:moveTo>
                  <a:pt x="895" y="424321"/>
                </a:moveTo>
                <a:cubicBezTo>
                  <a:pt x="895" y="298539"/>
                  <a:pt x="2326" y="172757"/>
                  <a:pt x="26" y="47078"/>
                </a:cubicBezTo>
                <a:cubicBezTo>
                  <a:pt x="-638" y="9410"/>
                  <a:pt x="11219" y="-1937"/>
                  <a:pt x="47712" y="261"/>
                </a:cubicBezTo>
                <a:cubicBezTo>
                  <a:pt x="94478" y="3072"/>
                  <a:pt x="141550" y="1948"/>
                  <a:pt x="188418" y="772"/>
                </a:cubicBezTo>
                <a:cubicBezTo>
                  <a:pt x="303415" y="-2192"/>
                  <a:pt x="411718" y="72428"/>
                  <a:pt x="442128" y="181088"/>
                </a:cubicBezTo>
                <a:cubicBezTo>
                  <a:pt x="469115" y="277482"/>
                  <a:pt x="447086" y="436537"/>
                  <a:pt x="342975" y="497204"/>
                </a:cubicBezTo>
                <a:cubicBezTo>
                  <a:pt x="304591" y="519539"/>
                  <a:pt x="267996" y="539881"/>
                  <a:pt x="225779" y="540750"/>
                </a:cubicBezTo>
                <a:cubicBezTo>
                  <a:pt x="185096" y="541568"/>
                  <a:pt x="181160" y="560070"/>
                  <a:pt x="181978" y="592678"/>
                </a:cubicBezTo>
                <a:cubicBezTo>
                  <a:pt x="183665" y="663976"/>
                  <a:pt x="181518" y="735326"/>
                  <a:pt x="183000" y="806625"/>
                </a:cubicBezTo>
                <a:cubicBezTo>
                  <a:pt x="183562" y="834786"/>
                  <a:pt x="175794" y="845162"/>
                  <a:pt x="145486" y="846593"/>
                </a:cubicBezTo>
                <a:cubicBezTo>
                  <a:pt x="844" y="853288"/>
                  <a:pt x="895" y="854310"/>
                  <a:pt x="895" y="711560"/>
                </a:cubicBezTo>
                <a:cubicBezTo>
                  <a:pt x="895" y="615780"/>
                  <a:pt x="895" y="520050"/>
                  <a:pt x="895" y="424321"/>
                </a:cubicBezTo>
                <a:close/>
                <a:moveTo>
                  <a:pt x="178349" y="267669"/>
                </a:moveTo>
                <a:cubicBezTo>
                  <a:pt x="198231" y="289646"/>
                  <a:pt x="152896" y="338303"/>
                  <a:pt x="210446" y="340501"/>
                </a:cubicBezTo>
                <a:cubicBezTo>
                  <a:pt x="254912" y="342187"/>
                  <a:pt x="272494" y="308148"/>
                  <a:pt x="271727" y="269253"/>
                </a:cubicBezTo>
                <a:cubicBezTo>
                  <a:pt x="270909" y="229183"/>
                  <a:pt x="245713" y="199488"/>
                  <a:pt x="205489" y="201328"/>
                </a:cubicBezTo>
                <a:cubicBezTo>
                  <a:pt x="156730" y="203577"/>
                  <a:pt x="196034" y="247020"/>
                  <a:pt x="178349" y="267669"/>
                </a:cubicBezTo>
                <a:close/>
              </a:path>
            </a:pathLst>
          </a:custGeom>
          <a:solidFill>
            <a:srgbClr val="FEFCFB"/>
          </a:solidFill>
          <a:ln w="5110" cap="flat">
            <a:noFill/>
            <a:prstDash val="solid"/>
            <a:miter/>
          </a:ln>
        </p:spPr>
        <p:txBody>
          <a:bodyPr rtlCol="0" anchor="ctr"/>
          <a:lstStyle/>
          <a:p>
            <a:endParaRPr lang="es-419"/>
          </a:p>
        </p:txBody>
      </p:sp>
      <p:sp>
        <p:nvSpPr>
          <p:cNvPr id="28" name="Forma libre: forma 27">
            <a:extLst>
              <a:ext uri="{FF2B5EF4-FFF2-40B4-BE49-F238E27FC236}">
                <a16:creationId xmlns:a16="http://schemas.microsoft.com/office/drawing/2014/main" id="{A261887C-57B7-4A37-8CFB-1A28F47C7CF0}"/>
              </a:ext>
            </a:extLst>
          </p:cNvPr>
          <p:cNvSpPr/>
          <p:nvPr/>
        </p:nvSpPr>
        <p:spPr>
          <a:xfrm>
            <a:off x="5008743" y="4257982"/>
            <a:ext cx="695097" cy="960869"/>
          </a:xfrm>
          <a:custGeom>
            <a:avLst/>
            <a:gdLst>
              <a:gd name="connsiteX0" fmla="*/ 338913 w 695097"/>
              <a:gd name="connsiteY0" fmla="*/ 962001 h 960869"/>
              <a:gd name="connsiteX1" fmla="*/ 178223 w 695097"/>
              <a:gd name="connsiteY1" fmla="*/ 522659 h 960869"/>
              <a:gd name="connsiteX2" fmla="*/ 8179 w 695097"/>
              <a:gd name="connsiteY2" fmla="*/ 53264 h 960869"/>
              <a:gd name="connsiteX3" fmla="*/ 45183 w 695097"/>
              <a:gd name="connsiteY3" fmla="*/ 7 h 960869"/>
              <a:gd name="connsiteX4" fmla="*/ 238379 w 695097"/>
              <a:gd name="connsiteY4" fmla="*/ 137289 h 960869"/>
              <a:gd name="connsiteX5" fmla="*/ 346886 w 695097"/>
              <a:gd name="connsiteY5" fmla="*/ 438634 h 960869"/>
              <a:gd name="connsiteX6" fmla="*/ 426924 w 695097"/>
              <a:gd name="connsiteY6" fmla="*/ 219576 h 960869"/>
              <a:gd name="connsiteX7" fmla="*/ 495667 w 695097"/>
              <a:gd name="connsiteY7" fmla="*/ 29600 h 960869"/>
              <a:gd name="connsiteX8" fmla="*/ 535482 w 695097"/>
              <a:gd name="connsiteY8" fmla="*/ 416 h 960869"/>
              <a:gd name="connsiteX9" fmla="*/ 670566 w 695097"/>
              <a:gd name="connsiteY9" fmla="*/ 621 h 960869"/>
              <a:gd name="connsiteX10" fmla="*/ 693770 w 695097"/>
              <a:gd name="connsiteY10" fmla="*/ 38698 h 960869"/>
              <a:gd name="connsiteX11" fmla="*/ 549486 w 695097"/>
              <a:gd name="connsiteY11" fmla="*/ 427798 h 960869"/>
              <a:gd name="connsiteX12" fmla="*/ 364059 w 695097"/>
              <a:gd name="connsiteY12" fmla="*/ 927451 h 960869"/>
              <a:gd name="connsiteX13" fmla="*/ 338913 w 695097"/>
              <a:gd name="connsiteY13" fmla="*/ 962001 h 96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5097" h="960869">
                <a:moveTo>
                  <a:pt x="338913" y="962001"/>
                </a:moveTo>
                <a:cubicBezTo>
                  <a:pt x="284736" y="813935"/>
                  <a:pt x="231070" y="668425"/>
                  <a:pt x="178223" y="522659"/>
                </a:cubicBezTo>
                <a:cubicBezTo>
                  <a:pt x="121490" y="366211"/>
                  <a:pt x="67160" y="208843"/>
                  <a:pt x="8179" y="53264"/>
                </a:cubicBezTo>
                <a:cubicBezTo>
                  <a:pt x="-8738" y="8696"/>
                  <a:pt x="-816" y="-299"/>
                  <a:pt x="45183" y="7"/>
                </a:cubicBezTo>
                <a:cubicBezTo>
                  <a:pt x="189620" y="927"/>
                  <a:pt x="189416" y="-555"/>
                  <a:pt x="238379" y="137289"/>
                </a:cubicBezTo>
                <a:cubicBezTo>
                  <a:pt x="272725" y="233989"/>
                  <a:pt x="307889" y="330383"/>
                  <a:pt x="346886" y="438634"/>
                </a:cubicBezTo>
                <a:cubicBezTo>
                  <a:pt x="375763" y="359618"/>
                  <a:pt x="401369" y="289597"/>
                  <a:pt x="426924" y="219576"/>
                </a:cubicBezTo>
                <a:cubicBezTo>
                  <a:pt x="449975" y="156302"/>
                  <a:pt x="473537" y="93181"/>
                  <a:pt x="495667" y="29600"/>
                </a:cubicBezTo>
                <a:cubicBezTo>
                  <a:pt x="502669" y="9463"/>
                  <a:pt x="512023" y="-606"/>
                  <a:pt x="535482" y="416"/>
                </a:cubicBezTo>
                <a:cubicBezTo>
                  <a:pt x="580459" y="2409"/>
                  <a:pt x="625589" y="2103"/>
                  <a:pt x="670566" y="621"/>
                </a:cubicBezTo>
                <a:cubicBezTo>
                  <a:pt x="703686" y="-453"/>
                  <a:pt x="702970" y="14216"/>
                  <a:pt x="693770" y="38698"/>
                </a:cubicBezTo>
                <a:cubicBezTo>
                  <a:pt x="645267" y="168211"/>
                  <a:pt x="597530" y="298081"/>
                  <a:pt x="549486" y="427798"/>
                </a:cubicBezTo>
                <a:cubicBezTo>
                  <a:pt x="487797" y="594417"/>
                  <a:pt x="426311" y="761036"/>
                  <a:pt x="364059" y="927451"/>
                </a:cubicBezTo>
                <a:cubicBezTo>
                  <a:pt x="359715" y="938746"/>
                  <a:pt x="359050" y="953875"/>
                  <a:pt x="338913" y="962001"/>
                </a:cubicBezTo>
                <a:close/>
              </a:path>
            </a:pathLst>
          </a:custGeom>
          <a:solidFill>
            <a:srgbClr val="FDFAFB"/>
          </a:solidFill>
          <a:ln w="5110" cap="flat">
            <a:noFill/>
            <a:prstDash val="solid"/>
            <a:miter/>
          </a:ln>
        </p:spPr>
        <p:txBody>
          <a:bodyPr rtlCol="0" anchor="ctr"/>
          <a:lstStyle/>
          <a:p>
            <a:endParaRPr lang="es-419"/>
          </a:p>
        </p:txBody>
      </p:sp>
      <p:sp>
        <p:nvSpPr>
          <p:cNvPr id="29" name="Forma libre: forma 28">
            <a:extLst>
              <a:ext uri="{FF2B5EF4-FFF2-40B4-BE49-F238E27FC236}">
                <a16:creationId xmlns:a16="http://schemas.microsoft.com/office/drawing/2014/main" id="{3A911FB3-2675-4003-986F-EBBA3281F861}"/>
              </a:ext>
            </a:extLst>
          </p:cNvPr>
          <p:cNvSpPr/>
          <p:nvPr/>
        </p:nvSpPr>
        <p:spPr>
          <a:xfrm>
            <a:off x="4961774" y="2320202"/>
            <a:ext cx="761541" cy="945536"/>
          </a:xfrm>
          <a:custGeom>
            <a:avLst/>
            <a:gdLst>
              <a:gd name="connsiteX0" fmla="*/ 0 w 761540"/>
              <a:gd name="connsiteY0" fmla="*/ 946201 h 945536"/>
              <a:gd name="connsiteX1" fmla="*/ 163348 w 761540"/>
              <a:gd name="connsiteY1" fmla="*/ 540693 h 945536"/>
              <a:gd name="connsiteX2" fmla="*/ 366510 w 761540"/>
              <a:gd name="connsiteY2" fmla="*/ 47992 h 945536"/>
              <a:gd name="connsiteX3" fmla="*/ 391452 w 761540"/>
              <a:gd name="connsiteY3" fmla="*/ 0 h 945536"/>
              <a:gd name="connsiteX4" fmla="*/ 764709 w 761540"/>
              <a:gd name="connsiteY4" fmla="*/ 945945 h 945536"/>
              <a:gd name="connsiteX5" fmla="*/ 564000 w 761540"/>
              <a:gd name="connsiteY5" fmla="*/ 943287 h 945536"/>
              <a:gd name="connsiteX6" fmla="*/ 503894 w 761540"/>
              <a:gd name="connsiteY6" fmla="*/ 791490 h 945536"/>
              <a:gd name="connsiteX7" fmla="*/ 486568 w 761540"/>
              <a:gd name="connsiteY7" fmla="*/ 772324 h 945536"/>
              <a:gd name="connsiteX8" fmla="*/ 284888 w 761540"/>
              <a:gd name="connsiteY8" fmla="*/ 771506 h 945536"/>
              <a:gd name="connsiteX9" fmla="*/ 258719 w 761540"/>
              <a:gd name="connsiteY9" fmla="*/ 802275 h 945536"/>
              <a:gd name="connsiteX10" fmla="*/ 200760 w 761540"/>
              <a:gd name="connsiteY10" fmla="*/ 941958 h 945536"/>
              <a:gd name="connsiteX11" fmla="*/ 0 w 761540"/>
              <a:gd name="connsiteY11" fmla="*/ 946201 h 945536"/>
              <a:gd name="connsiteX12" fmla="*/ 387108 w 761540"/>
              <a:gd name="connsiteY12" fmla="*/ 488663 h 945536"/>
              <a:gd name="connsiteX13" fmla="*/ 360377 w 761540"/>
              <a:gd name="connsiteY13" fmla="*/ 571308 h 945536"/>
              <a:gd name="connsiteX14" fmla="*/ 406427 w 761540"/>
              <a:gd name="connsiteY14" fmla="*/ 571973 h 945536"/>
              <a:gd name="connsiteX15" fmla="*/ 387108 w 761540"/>
              <a:gd name="connsiteY15" fmla="*/ 488663 h 94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1540" h="945536">
                <a:moveTo>
                  <a:pt x="0" y="946201"/>
                </a:moveTo>
                <a:cubicBezTo>
                  <a:pt x="54381" y="811015"/>
                  <a:pt x="108251" y="675624"/>
                  <a:pt x="163348" y="540693"/>
                </a:cubicBezTo>
                <a:cubicBezTo>
                  <a:pt x="230506" y="376221"/>
                  <a:pt x="298585" y="212107"/>
                  <a:pt x="366510" y="47992"/>
                </a:cubicBezTo>
                <a:cubicBezTo>
                  <a:pt x="372082" y="34550"/>
                  <a:pt x="379901" y="22080"/>
                  <a:pt x="391452" y="0"/>
                </a:cubicBezTo>
                <a:cubicBezTo>
                  <a:pt x="517950" y="320613"/>
                  <a:pt x="641330" y="633254"/>
                  <a:pt x="764709" y="945945"/>
                </a:cubicBezTo>
                <a:cubicBezTo>
                  <a:pt x="697806" y="945076"/>
                  <a:pt x="630903" y="944156"/>
                  <a:pt x="564000" y="943287"/>
                </a:cubicBezTo>
                <a:cubicBezTo>
                  <a:pt x="543965" y="892688"/>
                  <a:pt x="523930" y="842090"/>
                  <a:pt x="503894" y="791490"/>
                </a:cubicBezTo>
                <a:cubicBezTo>
                  <a:pt x="502412" y="781115"/>
                  <a:pt x="495972" y="772426"/>
                  <a:pt x="486568" y="772324"/>
                </a:cubicBezTo>
                <a:cubicBezTo>
                  <a:pt x="419358" y="771251"/>
                  <a:pt x="352148" y="770791"/>
                  <a:pt x="284888" y="771506"/>
                </a:cubicBezTo>
                <a:cubicBezTo>
                  <a:pt x="266999" y="771711"/>
                  <a:pt x="260304" y="785919"/>
                  <a:pt x="258719" y="802275"/>
                </a:cubicBezTo>
                <a:cubicBezTo>
                  <a:pt x="239400" y="848836"/>
                  <a:pt x="220080" y="895397"/>
                  <a:pt x="200760" y="941958"/>
                </a:cubicBezTo>
                <a:cubicBezTo>
                  <a:pt x="134011" y="951669"/>
                  <a:pt x="66903" y="944054"/>
                  <a:pt x="0" y="946201"/>
                </a:cubicBezTo>
                <a:close/>
                <a:moveTo>
                  <a:pt x="387108" y="488663"/>
                </a:moveTo>
                <a:cubicBezTo>
                  <a:pt x="369424" y="519227"/>
                  <a:pt x="342335" y="540540"/>
                  <a:pt x="360377" y="571308"/>
                </a:cubicBezTo>
                <a:cubicBezTo>
                  <a:pt x="367124" y="582808"/>
                  <a:pt x="398096" y="582195"/>
                  <a:pt x="406427" y="571973"/>
                </a:cubicBezTo>
                <a:cubicBezTo>
                  <a:pt x="431165" y="541613"/>
                  <a:pt x="398659" y="520965"/>
                  <a:pt x="387108" y="488663"/>
                </a:cubicBezTo>
                <a:close/>
              </a:path>
            </a:pathLst>
          </a:custGeom>
          <a:solidFill>
            <a:srgbClr val="FCFCFB"/>
          </a:solidFill>
          <a:ln w="5110" cap="flat">
            <a:noFill/>
            <a:prstDash val="solid"/>
            <a:miter/>
          </a:ln>
        </p:spPr>
        <p:txBody>
          <a:bodyPr rtlCol="0" anchor="ctr"/>
          <a:lstStyle/>
          <a:p>
            <a:endParaRPr lang="es-419"/>
          </a:p>
        </p:txBody>
      </p:sp>
      <p:sp>
        <p:nvSpPr>
          <p:cNvPr id="30" name="Forma libre: forma 29">
            <a:extLst>
              <a:ext uri="{FF2B5EF4-FFF2-40B4-BE49-F238E27FC236}">
                <a16:creationId xmlns:a16="http://schemas.microsoft.com/office/drawing/2014/main" id="{F69C7BDE-1DC9-4164-9716-7C269DA24EC0}"/>
              </a:ext>
            </a:extLst>
          </p:cNvPr>
          <p:cNvSpPr/>
          <p:nvPr/>
        </p:nvSpPr>
        <p:spPr>
          <a:xfrm>
            <a:off x="5220442" y="3091364"/>
            <a:ext cx="240217" cy="30666"/>
          </a:xfrm>
          <a:custGeom>
            <a:avLst/>
            <a:gdLst>
              <a:gd name="connsiteX0" fmla="*/ 0 w 240217"/>
              <a:gd name="connsiteY0" fmla="*/ 31113 h 30666"/>
              <a:gd name="connsiteX1" fmla="*/ 26168 w 240217"/>
              <a:gd name="connsiteY1" fmla="*/ 344 h 30666"/>
              <a:gd name="connsiteX2" fmla="*/ 227849 w 240217"/>
              <a:gd name="connsiteY2" fmla="*/ 1162 h 30666"/>
              <a:gd name="connsiteX3" fmla="*/ 245175 w 240217"/>
              <a:gd name="connsiteY3" fmla="*/ 20329 h 30666"/>
              <a:gd name="connsiteX4" fmla="*/ 0 w 240217"/>
              <a:gd name="connsiteY4" fmla="*/ 31113 h 3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17" h="30666">
                <a:moveTo>
                  <a:pt x="0" y="31113"/>
                </a:moveTo>
                <a:cubicBezTo>
                  <a:pt x="1584" y="14707"/>
                  <a:pt x="8280" y="498"/>
                  <a:pt x="26168" y="344"/>
                </a:cubicBezTo>
                <a:cubicBezTo>
                  <a:pt x="93378" y="-371"/>
                  <a:pt x="160639" y="89"/>
                  <a:pt x="227849" y="1162"/>
                </a:cubicBezTo>
                <a:cubicBezTo>
                  <a:pt x="237253" y="1316"/>
                  <a:pt x="243744" y="10004"/>
                  <a:pt x="245175" y="20329"/>
                </a:cubicBezTo>
                <a:cubicBezTo>
                  <a:pt x="163399" y="22475"/>
                  <a:pt x="80856" y="7653"/>
                  <a:pt x="0" y="31113"/>
                </a:cubicBezTo>
                <a:close/>
              </a:path>
            </a:pathLst>
          </a:custGeom>
          <a:solidFill>
            <a:srgbClr val="8DAD5F"/>
          </a:solidFill>
          <a:ln w="5110" cap="flat">
            <a:noFill/>
            <a:prstDash val="solid"/>
            <a:miter/>
          </a:ln>
        </p:spPr>
        <p:txBody>
          <a:bodyPr rtlCol="0" anchor="ctr"/>
          <a:lstStyle/>
          <a:p>
            <a:endParaRPr lang="es-419"/>
          </a:p>
        </p:txBody>
      </p:sp>
      <p:sp>
        <p:nvSpPr>
          <p:cNvPr id="31" name="Forma libre: forma 30">
            <a:extLst>
              <a:ext uri="{FF2B5EF4-FFF2-40B4-BE49-F238E27FC236}">
                <a16:creationId xmlns:a16="http://schemas.microsoft.com/office/drawing/2014/main" id="{C2C76061-6BF0-4FD2-BA27-8E372197D3F4}"/>
              </a:ext>
            </a:extLst>
          </p:cNvPr>
          <p:cNvSpPr/>
          <p:nvPr/>
        </p:nvSpPr>
        <p:spPr>
          <a:xfrm>
            <a:off x="4961774" y="3262110"/>
            <a:ext cx="199329" cy="30666"/>
          </a:xfrm>
          <a:custGeom>
            <a:avLst/>
            <a:gdLst>
              <a:gd name="connsiteX0" fmla="*/ 0 w 199329"/>
              <a:gd name="connsiteY0" fmla="*/ 4293 h 30666"/>
              <a:gd name="connsiteX1" fmla="*/ 200760 w 199329"/>
              <a:gd name="connsiteY1" fmla="*/ 0 h 30666"/>
              <a:gd name="connsiteX2" fmla="*/ 200403 w 199329"/>
              <a:gd name="connsiteY2" fmla="*/ 5520 h 30666"/>
              <a:gd name="connsiteX3" fmla="*/ 0 w 199329"/>
              <a:gd name="connsiteY3" fmla="*/ 4293 h 30666"/>
            </a:gdLst>
            <a:ahLst/>
            <a:cxnLst>
              <a:cxn ang="0">
                <a:pos x="connsiteX0" y="connsiteY0"/>
              </a:cxn>
              <a:cxn ang="0">
                <a:pos x="connsiteX1" y="connsiteY1"/>
              </a:cxn>
              <a:cxn ang="0">
                <a:pos x="connsiteX2" y="connsiteY2"/>
              </a:cxn>
              <a:cxn ang="0">
                <a:pos x="connsiteX3" y="connsiteY3"/>
              </a:cxn>
            </a:cxnLst>
            <a:rect l="l" t="t" r="r" b="b"/>
            <a:pathLst>
              <a:path w="199329" h="30666">
                <a:moveTo>
                  <a:pt x="0" y="4293"/>
                </a:moveTo>
                <a:cubicBezTo>
                  <a:pt x="66903" y="2147"/>
                  <a:pt x="134011" y="9711"/>
                  <a:pt x="200760" y="0"/>
                </a:cubicBezTo>
                <a:cubicBezTo>
                  <a:pt x="200658" y="1840"/>
                  <a:pt x="201272" y="4191"/>
                  <a:pt x="200403" y="5520"/>
                </a:cubicBezTo>
                <a:cubicBezTo>
                  <a:pt x="176279" y="41195"/>
                  <a:pt x="27395" y="40172"/>
                  <a:pt x="0" y="4293"/>
                </a:cubicBezTo>
                <a:close/>
              </a:path>
            </a:pathLst>
          </a:custGeom>
          <a:solidFill>
            <a:srgbClr val="6E9632"/>
          </a:solidFill>
          <a:ln w="5110" cap="flat">
            <a:noFill/>
            <a:prstDash val="solid"/>
            <a:miter/>
          </a:ln>
        </p:spPr>
        <p:txBody>
          <a:bodyPr rtlCol="0" anchor="ctr"/>
          <a:lstStyle/>
          <a:p>
            <a:endParaRPr lang="es-419"/>
          </a:p>
        </p:txBody>
      </p:sp>
      <p:sp>
        <p:nvSpPr>
          <p:cNvPr id="32" name="Forma libre: forma 31">
            <a:extLst>
              <a:ext uri="{FF2B5EF4-FFF2-40B4-BE49-F238E27FC236}">
                <a16:creationId xmlns:a16="http://schemas.microsoft.com/office/drawing/2014/main" id="{2B22CC40-BB45-4C5D-A3BA-537A06DA31A6}"/>
              </a:ext>
            </a:extLst>
          </p:cNvPr>
          <p:cNvSpPr/>
          <p:nvPr/>
        </p:nvSpPr>
        <p:spPr>
          <a:xfrm>
            <a:off x="5525723" y="3263490"/>
            <a:ext cx="199329" cy="25555"/>
          </a:xfrm>
          <a:custGeom>
            <a:avLst/>
            <a:gdLst>
              <a:gd name="connsiteX0" fmla="*/ 0 w 199329"/>
              <a:gd name="connsiteY0" fmla="*/ 0 h 25555"/>
              <a:gd name="connsiteX1" fmla="*/ 200709 w 199329"/>
              <a:gd name="connsiteY1" fmla="*/ 2658 h 25555"/>
              <a:gd name="connsiteX2" fmla="*/ 192685 w 199329"/>
              <a:gd name="connsiteY2" fmla="*/ 21773 h 25555"/>
              <a:gd name="connsiteX3" fmla="*/ 10273 w 199329"/>
              <a:gd name="connsiteY3" fmla="*/ 23613 h 25555"/>
              <a:gd name="connsiteX4" fmla="*/ 0 w 199329"/>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29" h="25555">
                <a:moveTo>
                  <a:pt x="0" y="0"/>
                </a:moveTo>
                <a:cubicBezTo>
                  <a:pt x="66903" y="869"/>
                  <a:pt x="133806" y="1789"/>
                  <a:pt x="200709" y="2658"/>
                </a:cubicBezTo>
                <a:cubicBezTo>
                  <a:pt x="198103" y="9302"/>
                  <a:pt x="196416" y="21108"/>
                  <a:pt x="192685" y="21773"/>
                </a:cubicBezTo>
                <a:cubicBezTo>
                  <a:pt x="132120" y="32864"/>
                  <a:pt x="71043" y="29695"/>
                  <a:pt x="10273" y="23613"/>
                </a:cubicBezTo>
                <a:cubicBezTo>
                  <a:pt x="716" y="22642"/>
                  <a:pt x="307" y="9404"/>
                  <a:pt x="0" y="0"/>
                </a:cubicBezTo>
                <a:close/>
              </a:path>
            </a:pathLst>
          </a:custGeom>
          <a:solidFill>
            <a:srgbClr val="6E9632"/>
          </a:solidFill>
          <a:ln w="5110" cap="flat">
            <a:noFill/>
            <a:prstDash val="solid"/>
            <a:miter/>
          </a:ln>
        </p:spPr>
        <p:txBody>
          <a:bodyPr rtlCol="0" anchor="ctr"/>
          <a:lstStyle/>
          <a:p>
            <a:endParaRPr lang="es-419"/>
          </a:p>
        </p:txBody>
      </p:sp>
      <p:sp>
        <p:nvSpPr>
          <p:cNvPr id="33" name="Forma libre: forma 32">
            <a:extLst>
              <a:ext uri="{FF2B5EF4-FFF2-40B4-BE49-F238E27FC236}">
                <a16:creationId xmlns:a16="http://schemas.microsoft.com/office/drawing/2014/main" id="{AC486BD1-F8CA-41EE-8631-F7F7F594803A}"/>
              </a:ext>
            </a:extLst>
          </p:cNvPr>
          <p:cNvSpPr/>
          <p:nvPr/>
        </p:nvSpPr>
        <p:spPr>
          <a:xfrm>
            <a:off x="7031477" y="2666290"/>
            <a:ext cx="91998" cy="137997"/>
          </a:xfrm>
          <a:custGeom>
            <a:avLst/>
            <a:gdLst>
              <a:gd name="connsiteX0" fmla="*/ 0 w 91998"/>
              <a:gd name="connsiteY0" fmla="*/ 66371 h 137997"/>
              <a:gd name="connsiteX1" fmla="*/ 27089 w 91998"/>
              <a:gd name="connsiteY1" fmla="*/ 81 h 137997"/>
              <a:gd name="connsiteX2" fmla="*/ 93327 w 91998"/>
              <a:gd name="connsiteY2" fmla="*/ 68006 h 137997"/>
              <a:gd name="connsiteX3" fmla="*/ 32046 w 91998"/>
              <a:gd name="connsiteY3" fmla="*/ 139254 h 137997"/>
              <a:gd name="connsiteX4" fmla="*/ 0 w 91998"/>
              <a:gd name="connsiteY4" fmla="*/ 66371 h 13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98" h="137997">
                <a:moveTo>
                  <a:pt x="0" y="66371"/>
                </a:moveTo>
                <a:cubicBezTo>
                  <a:pt x="17685" y="45722"/>
                  <a:pt x="-21619" y="2279"/>
                  <a:pt x="27089" y="81"/>
                </a:cubicBezTo>
                <a:cubicBezTo>
                  <a:pt x="67312" y="-1759"/>
                  <a:pt x="92509" y="27936"/>
                  <a:pt x="93327" y="68006"/>
                </a:cubicBezTo>
                <a:cubicBezTo>
                  <a:pt x="94145" y="106850"/>
                  <a:pt x="76563" y="140940"/>
                  <a:pt x="32046" y="139254"/>
                </a:cubicBezTo>
                <a:cubicBezTo>
                  <a:pt x="-25402" y="137005"/>
                  <a:pt x="19882" y="88348"/>
                  <a:pt x="0" y="66371"/>
                </a:cubicBezTo>
                <a:close/>
              </a:path>
            </a:pathLst>
          </a:custGeom>
          <a:solidFill>
            <a:srgbClr val="F16E2D"/>
          </a:solidFill>
          <a:ln w="5110" cap="flat">
            <a:noFill/>
            <a:prstDash val="solid"/>
            <a:miter/>
          </a:ln>
        </p:spPr>
        <p:txBody>
          <a:bodyPr rtlCol="0" anchor="ctr"/>
          <a:lstStyle/>
          <a:p>
            <a:endParaRPr lang="es-419"/>
          </a:p>
        </p:txBody>
      </p:sp>
      <p:sp>
        <p:nvSpPr>
          <p:cNvPr id="34" name="Forma libre: forma 33">
            <a:extLst>
              <a:ext uri="{FF2B5EF4-FFF2-40B4-BE49-F238E27FC236}">
                <a16:creationId xmlns:a16="http://schemas.microsoft.com/office/drawing/2014/main" id="{DD89E6E7-1F3D-4835-8457-BC7851FA2460}"/>
              </a:ext>
            </a:extLst>
          </p:cNvPr>
          <p:cNvSpPr/>
          <p:nvPr/>
        </p:nvSpPr>
        <p:spPr>
          <a:xfrm>
            <a:off x="5316194" y="2808866"/>
            <a:ext cx="56221" cy="86887"/>
          </a:xfrm>
          <a:custGeom>
            <a:avLst/>
            <a:gdLst>
              <a:gd name="connsiteX0" fmla="*/ 32688 w 56221"/>
              <a:gd name="connsiteY0" fmla="*/ 0 h 86887"/>
              <a:gd name="connsiteX1" fmla="*/ 52007 w 56221"/>
              <a:gd name="connsiteY1" fmla="*/ 83310 h 86887"/>
              <a:gd name="connsiteX2" fmla="*/ 5957 w 56221"/>
              <a:gd name="connsiteY2" fmla="*/ 82645 h 86887"/>
              <a:gd name="connsiteX3" fmla="*/ 32688 w 56221"/>
              <a:gd name="connsiteY3" fmla="*/ 0 h 86887"/>
            </a:gdLst>
            <a:ahLst/>
            <a:cxnLst>
              <a:cxn ang="0">
                <a:pos x="connsiteX0" y="connsiteY0"/>
              </a:cxn>
              <a:cxn ang="0">
                <a:pos x="connsiteX1" y="connsiteY1"/>
              </a:cxn>
              <a:cxn ang="0">
                <a:pos x="connsiteX2" y="connsiteY2"/>
              </a:cxn>
              <a:cxn ang="0">
                <a:pos x="connsiteX3" y="connsiteY3"/>
              </a:cxn>
            </a:cxnLst>
            <a:rect l="l" t="t" r="r" b="b"/>
            <a:pathLst>
              <a:path w="56221" h="86887">
                <a:moveTo>
                  <a:pt x="32688" y="0"/>
                </a:moveTo>
                <a:cubicBezTo>
                  <a:pt x="44290" y="32302"/>
                  <a:pt x="76745" y="53001"/>
                  <a:pt x="52007" y="83310"/>
                </a:cubicBezTo>
                <a:cubicBezTo>
                  <a:pt x="43676" y="93532"/>
                  <a:pt x="12704" y="94094"/>
                  <a:pt x="5957" y="82645"/>
                </a:cubicBezTo>
                <a:cubicBezTo>
                  <a:pt x="-12085" y="51826"/>
                  <a:pt x="14952" y="30564"/>
                  <a:pt x="32688" y="0"/>
                </a:cubicBezTo>
                <a:close/>
              </a:path>
            </a:pathLst>
          </a:custGeom>
          <a:solidFill>
            <a:srgbClr val="8FAE61"/>
          </a:solidFill>
          <a:ln w="5110" cap="flat">
            <a:noFill/>
            <a:prstDash val="solid"/>
            <a:miter/>
          </a:ln>
        </p:spPr>
        <p:txBody>
          <a:bodyPr rtlCol="0" anchor="ctr"/>
          <a:lstStyle/>
          <a:p>
            <a:endParaRPr lang="es-419"/>
          </a:p>
        </p:txBody>
      </p:sp>
      <p:sp>
        <p:nvSpPr>
          <p:cNvPr id="36" name="Forma libre: forma 35">
            <a:extLst>
              <a:ext uri="{FF2B5EF4-FFF2-40B4-BE49-F238E27FC236}">
                <a16:creationId xmlns:a16="http://schemas.microsoft.com/office/drawing/2014/main" id="{698A9606-0D02-4F10-9258-A600B6156527}"/>
              </a:ext>
            </a:extLst>
          </p:cNvPr>
          <p:cNvSpPr/>
          <p:nvPr/>
        </p:nvSpPr>
        <p:spPr>
          <a:xfrm>
            <a:off x="2921932" y="3616251"/>
            <a:ext cx="199329" cy="868871"/>
          </a:xfrm>
          <a:custGeom>
            <a:avLst/>
            <a:gdLst>
              <a:gd name="connsiteX0" fmla="*/ 201207 w 199329"/>
              <a:gd name="connsiteY0" fmla="*/ 873522 h 868871"/>
              <a:gd name="connsiteX1" fmla="*/ 43737 w 199329"/>
              <a:gd name="connsiteY1" fmla="*/ 0 h 868871"/>
            </a:gdLst>
            <a:ahLst/>
            <a:cxnLst>
              <a:cxn ang="0">
                <a:pos x="connsiteX0" y="connsiteY0"/>
              </a:cxn>
              <a:cxn ang="0">
                <a:pos x="connsiteX1" y="connsiteY1"/>
              </a:cxn>
            </a:cxnLst>
            <a:rect l="l" t="t" r="r" b="b"/>
            <a:pathLst>
              <a:path w="199329" h="868871">
                <a:moveTo>
                  <a:pt x="201207" y="873522"/>
                </a:moveTo>
                <a:cubicBezTo>
                  <a:pt x="-125284" y="382661"/>
                  <a:pt x="43737" y="0"/>
                  <a:pt x="43737" y="0"/>
                </a:cubicBezTo>
              </a:path>
            </a:pathLst>
          </a:custGeom>
          <a:noFill/>
          <a:ln w="5110" cap="flat">
            <a:solidFill>
              <a:srgbClr val="020201"/>
            </a:solidFill>
            <a:prstDash val="solid"/>
            <a:miter/>
          </a:ln>
        </p:spPr>
        <p:txBody>
          <a:bodyPr rtlCol="0" anchor="ctr"/>
          <a:lstStyle/>
          <a:p>
            <a:endParaRPr lang="es-419"/>
          </a:p>
        </p:txBody>
      </p:sp>
      <p:sp>
        <p:nvSpPr>
          <p:cNvPr id="37" name="Forma libre: forma 36">
            <a:extLst>
              <a:ext uri="{FF2B5EF4-FFF2-40B4-BE49-F238E27FC236}">
                <a16:creationId xmlns:a16="http://schemas.microsoft.com/office/drawing/2014/main" id="{F380C065-A0A9-4933-81AC-836AB00D5E59}"/>
              </a:ext>
            </a:extLst>
          </p:cNvPr>
          <p:cNvSpPr/>
          <p:nvPr/>
        </p:nvSpPr>
        <p:spPr>
          <a:xfrm>
            <a:off x="2752131" y="3616251"/>
            <a:ext cx="209551" cy="214662"/>
          </a:xfrm>
          <a:custGeom>
            <a:avLst/>
            <a:gdLst>
              <a:gd name="connsiteX0" fmla="*/ 213487 w 209551"/>
              <a:gd name="connsiteY0" fmla="*/ 0 h 214662"/>
              <a:gd name="connsiteX1" fmla="*/ 0 w 209551"/>
              <a:gd name="connsiteY1" fmla="*/ 218700 h 214662"/>
            </a:gdLst>
            <a:ahLst/>
            <a:cxnLst>
              <a:cxn ang="0">
                <a:pos x="connsiteX0" y="connsiteY0"/>
              </a:cxn>
              <a:cxn ang="0">
                <a:pos x="connsiteX1" y="connsiteY1"/>
              </a:cxn>
            </a:cxnLst>
            <a:rect l="l" t="t" r="r" b="b"/>
            <a:pathLst>
              <a:path w="209551" h="214662">
                <a:moveTo>
                  <a:pt x="213487" y="0"/>
                </a:moveTo>
                <a:lnTo>
                  <a:pt x="0" y="218700"/>
                </a:lnTo>
              </a:path>
            </a:pathLst>
          </a:custGeom>
          <a:ln w="5110" cap="flat">
            <a:solidFill>
              <a:srgbClr val="020201"/>
            </a:solidFill>
            <a:prstDash val="solid"/>
            <a:miter/>
          </a:ln>
        </p:spPr>
        <p:txBody>
          <a:bodyPr rtlCol="0" anchor="ctr"/>
          <a:lstStyle/>
          <a:p>
            <a:endParaRPr lang="es-419"/>
          </a:p>
        </p:txBody>
      </p:sp>
      <p:sp>
        <p:nvSpPr>
          <p:cNvPr id="38" name="Forma libre: forma 37">
            <a:extLst>
              <a:ext uri="{FF2B5EF4-FFF2-40B4-BE49-F238E27FC236}">
                <a16:creationId xmlns:a16="http://schemas.microsoft.com/office/drawing/2014/main" id="{361845E8-097B-4A7D-AFDE-30FD47B37F6D}"/>
              </a:ext>
            </a:extLst>
          </p:cNvPr>
          <p:cNvSpPr/>
          <p:nvPr/>
        </p:nvSpPr>
        <p:spPr>
          <a:xfrm>
            <a:off x="2965618" y="3616251"/>
            <a:ext cx="178885" cy="260661"/>
          </a:xfrm>
          <a:custGeom>
            <a:avLst/>
            <a:gdLst>
              <a:gd name="connsiteX0" fmla="*/ 0 w 178885"/>
              <a:gd name="connsiteY0" fmla="*/ 0 h 260661"/>
              <a:gd name="connsiteX1" fmla="*/ 183383 w 178885"/>
              <a:gd name="connsiteY1" fmla="*/ 265466 h 260661"/>
            </a:gdLst>
            <a:ahLst/>
            <a:cxnLst>
              <a:cxn ang="0">
                <a:pos x="connsiteX0" y="connsiteY0"/>
              </a:cxn>
              <a:cxn ang="0">
                <a:pos x="connsiteX1" y="connsiteY1"/>
              </a:cxn>
            </a:cxnLst>
            <a:rect l="l" t="t" r="r" b="b"/>
            <a:pathLst>
              <a:path w="178885" h="260661">
                <a:moveTo>
                  <a:pt x="0" y="0"/>
                </a:moveTo>
                <a:lnTo>
                  <a:pt x="183383" y="265466"/>
                </a:lnTo>
              </a:path>
            </a:pathLst>
          </a:custGeom>
          <a:ln w="5110" cap="flat">
            <a:solidFill>
              <a:srgbClr val="020201"/>
            </a:solidFill>
            <a:prstDash val="solid"/>
            <a:miter/>
          </a:ln>
        </p:spPr>
        <p:txBody>
          <a:bodyPr rtlCol="0" anchor="ctr"/>
          <a:lstStyle/>
          <a:p>
            <a:endParaRPr lang="es-419"/>
          </a:p>
        </p:txBody>
      </p:sp>
      <p:sp>
        <p:nvSpPr>
          <p:cNvPr id="39" name="Forma libre: forma 38">
            <a:extLst>
              <a:ext uri="{FF2B5EF4-FFF2-40B4-BE49-F238E27FC236}">
                <a16:creationId xmlns:a16="http://schemas.microsoft.com/office/drawing/2014/main" id="{962A8048-8D61-446C-99F2-9BD9251893F4}"/>
              </a:ext>
            </a:extLst>
          </p:cNvPr>
          <p:cNvSpPr/>
          <p:nvPr/>
        </p:nvSpPr>
        <p:spPr>
          <a:xfrm>
            <a:off x="7550961" y="1752944"/>
            <a:ext cx="863761" cy="219773"/>
          </a:xfrm>
          <a:custGeom>
            <a:avLst/>
            <a:gdLst>
              <a:gd name="connsiteX0" fmla="*/ 0 w 863760"/>
              <a:gd name="connsiteY0" fmla="*/ 21710 h 219773"/>
              <a:gd name="connsiteX1" fmla="*/ 864169 w 863760"/>
              <a:gd name="connsiteY1" fmla="*/ 224310 h 219773"/>
            </a:gdLst>
            <a:ahLst/>
            <a:cxnLst>
              <a:cxn ang="0">
                <a:pos x="connsiteX0" y="connsiteY0"/>
              </a:cxn>
              <a:cxn ang="0">
                <a:pos x="connsiteX1" y="connsiteY1"/>
              </a:cxn>
            </a:cxnLst>
            <a:rect l="l" t="t" r="r" b="b"/>
            <a:pathLst>
              <a:path w="863760" h="219773">
                <a:moveTo>
                  <a:pt x="0" y="21710"/>
                </a:moveTo>
                <a:cubicBezTo>
                  <a:pt x="580202" y="-82862"/>
                  <a:pt x="864169" y="224310"/>
                  <a:pt x="864169" y="224310"/>
                </a:cubicBezTo>
              </a:path>
            </a:pathLst>
          </a:custGeom>
          <a:noFill/>
          <a:ln w="5110" cap="flat">
            <a:solidFill>
              <a:srgbClr val="020201"/>
            </a:solidFill>
            <a:prstDash val="solid"/>
            <a:miter/>
          </a:ln>
        </p:spPr>
        <p:txBody>
          <a:bodyPr rtlCol="0" anchor="ctr"/>
          <a:lstStyle/>
          <a:p>
            <a:endParaRPr lang="es-419"/>
          </a:p>
        </p:txBody>
      </p:sp>
      <p:sp>
        <p:nvSpPr>
          <p:cNvPr id="40" name="Forma libre: forma 39">
            <a:extLst>
              <a:ext uri="{FF2B5EF4-FFF2-40B4-BE49-F238E27FC236}">
                <a16:creationId xmlns:a16="http://schemas.microsoft.com/office/drawing/2014/main" id="{BAD29CC4-3AFB-4E90-BB69-E76023670F06}"/>
              </a:ext>
            </a:extLst>
          </p:cNvPr>
          <p:cNvSpPr/>
          <p:nvPr/>
        </p:nvSpPr>
        <p:spPr>
          <a:xfrm>
            <a:off x="8299264" y="1694411"/>
            <a:ext cx="112442" cy="281105"/>
          </a:xfrm>
          <a:custGeom>
            <a:avLst/>
            <a:gdLst>
              <a:gd name="connsiteX0" fmla="*/ 115866 w 112442"/>
              <a:gd name="connsiteY0" fmla="*/ 282843 h 281105"/>
              <a:gd name="connsiteX1" fmla="*/ 0 w 112442"/>
              <a:gd name="connsiteY1" fmla="*/ 0 h 281105"/>
            </a:gdLst>
            <a:ahLst/>
            <a:cxnLst>
              <a:cxn ang="0">
                <a:pos x="connsiteX0" y="connsiteY0"/>
              </a:cxn>
              <a:cxn ang="0">
                <a:pos x="connsiteX1" y="connsiteY1"/>
              </a:cxn>
            </a:cxnLst>
            <a:rect l="l" t="t" r="r" b="b"/>
            <a:pathLst>
              <a:path w="112442" h="281105">
                <a:moveTo>
                  <a:pt x="115866" y="282843"/>
                </a:moveTo>
                <a:lnTo>
                  <a:pt x="0" y="0"/>
                </a:lnTo>
              </a:path>
            </a:pathLst>
          </a:custGeom>
          <a:ln w="5110" cap="flat">
            <a:solidFill>
              <a:srgbClr val="020201"/>
            </a:solidFill>
            <a:prstDash val="solid"/>
            <a:miter/>
          </a:ln>
        </p:spPr>
        <p:txBody>
          <a:bodyPr rtlCol="0" anchor="ctr"/>
          <a:lstStyle/>
          <a:p>
            <a:endParaRPr lang="es-419"/>
          </a:p>
        </p:txBody>
      </p:sp>
      <p:sp>
        <p:nvSpPr>
          <p:cNvPr id="41" name="Forma libre: forma 40">
            <a:extLst>
              <a:ext uri="{FF2B5EF4-FFF2-40B4-BE49-F238E27FC236}">
                <a16:creationId xmlns:a16="http://schemas.microsoft.com/office/drawing/2014/main" id="{B69C1240-6A11-4885-AFF2-0943B040ACC7}"/>
              </a:ext>
            </a:extLst>
          </p:cNvPr>
          <p:cNvSpPr/>
          <p:nvPr/>
        </p:nvSpPr>
        <p:spPr>
          <a:xfrm>
            <a:off x="8098657" y="1977254"/>
            <a:ext cx="311772" cy="61332"/>
          </a:xfrm>
          <a:custGeom>
            <a:avLst/>
            <a:gdLst>
              <a:gd name="connsiteX0" fmla="*/ 316473 w 311771"/>
              <a:gd name="connsiteY0" fmla="*/ 0 h 61332"/>
              <a:gd name="connsiteX1" fmla="*/ 0 w 311771"/>
              <a:gd name="connsiteY1" fmla="*/ 62763 h 61332"/>
            </a:gdLst>
            <a:ahLst/>
            <a:cxnLst>
              <a:cxn ang="0">
                <a:pos x="connsiteX0" y="connsiteY0"/>
              </a:cxn>
              <a:cxn ang="0">
                <a:pos x="connsiteX1" y="connsiteY1"/>
              </a:cxn>
            </a:cxnLst>
            <a:rect l="l" t="t" r="r" b="b"/>
            <a:pathLst>
              <a:path w="311771" h="61332">
                <a:moveTo>
                  <a:pt x="316473" y="0"/>
                </a:moveTo>
                <a:lnTo>
                  <a:pt x="0" y="62763"/>
                </a:lnTo>
              </a:path>
            </a:pathLst>
          </a:custGeom>
          <a:ln w="5110" cap="flat">
            <a:solidFill>
              <a:srgbClr val="020201"/>
            </a:solidFill>
            <a:prstDash val="solid"/>
            <a:miter/>
          </a:ln>
        </p:spPr>
        <p:txBody>
          <a:bodyPr rtlCol="0" anchor="ctr"/>
          <a:lstStyle/>
          <a:p>
            <a:endParaRPr lang="es-419"/>
          </a:p>
        </p:txBody>
      </p:sp>
      <p:sp>
        <p:nvSpPr>
          <p:cNvPr id="42" name="Forma libre: forma 41">
            <a:extLst>
              <a:ext uri="{FF2B5EF4-FFF2-40B4-BE49-F238E27FC236}">
                <a16:creationId xmlns:a16="http://schemas.microsoft.com/office/drawing/2014/main" id="{684A179C-205E-4234-8A96-647175CB8339}"/>
              </a:ext>
            </a:extLst>
          </p:cNvPr>
          <p:cNvSpPr/>
          <p:nvPr/>
        </p:nvSpPr>
        <p:spPr>
          <a:xfrm>
            <a:off x="3763293" y="1742973"/>
            <a:ext cx="822873" cy="327104"/>
          </a:xfrm>
          <a:custGeom>
            <a:avLst/>
            <a:gdLst>
              <a:gd name="connsiteX0" fmla="*/ 0 w 822872"/>
              <a:gd name="connsiteY0" fmla="*/ 331339 h 327104"/>
              <a:gd name="connsiteX1" fmla="*/ 826910 w 822872"/>
              <a:gd name="connsiteY1" fmla="*/ 8732 h 327104"/>
            </a:gdLst>
            <a:ahLst/>
            <a:cxnLst>
              <a:cxn ang="0">
                <a:pos x="connsiteX0" y="connsiteY0"/>
              </a:cxn>
              <a:cxn ang="0">
                <a:pos x="connsiteX1" y="connsiteY1"/>
              </a:cxn>
            </a:cxnLst>
            <a:rect l="l" t="t" r="r" b="b"/>
            <a:pathLst>
              <a:path w="822872" h="327104">
                <a:moveTo>
                  <a:pt x="0" y="331339"/>
                </a:moveTo>
                <a:cubicBezTo>
                  <a:pt x="418898" y="-83470"/>
                  <a:pt x="826910" y="8732"/>
                  <a:pt x="826910" y="8732"/>
                </a:cubicBezTo>
              </a:path>
            </a:pathLst>
          </a:custGeom>
          <a:noFill/>
          <a:ln w="5110" cap="flat">
            <a:solidFill>
              <a:srgbClr val="020201"/>
            </a:solidFill>
            <a:prstDash val="solid"/>
            <a:miter/>
          </a:ln>
        </p:spPr>
        <p:txBody>
          <a:bodyPr rtlCol="0" anchor="ctr"/>
          <a:lstStyle/>
          <a:p>
            <a:endParaRPr lang="es-419"/>
          </a:p>
        </p:txBody>
      </p:sp>
      <p:sp>
        <p:nvSpPr>
          <p:cNvPr id="43" name="Forma libre: forma 42">
            <a:extLst>
              <a:ext uri="{FF2B5EF4-FFF2-40B4-BE49-F238E27FC236}">
                <a16:creationId xmlns:a16="http://schemas.microsoft.com/office/drawing/2014/main" id="{39AA53CD-8F2F-46A8-960A-0040934CB6F7}"/>
              </a:ext>
            </a:extLst>
          </p:cNvPr>
          <p:cNvSpPr/>
          <p:nvPr/>
        </p:nvSpPr>
        <p:spPr>
          <a:xfrm>
            <a:off x="4334500" y="1584268"/>
            <a:ext cx="255551" cy="163552"/>
          </a:xfrm>
          <a:custGeom>
            <a:avLst/>
            <a:gdLst>
              <a:gd name="connsiteX0" fmla="*/ 255653 w 255550"/>
              <a:gd name="connsiteY0" fmla="*/ 167437 h 163552"/>
              <a:gd name="connsiteX1" fmla="*/ 0 w 255550"/>
              <a:gd name="connsiteY1" fmla="*/ 0 h 163552"/>
            </a:gdLst>
            <a:ahLst/>
            <a:cxnLst>
              <a:cxn ang="0">
                <a:pos x="connsiteX0" y="connsiteY0"/>
              </a:cxn>
              <a:cxn ang="0">
                <a:pos x="connsiteX1" y="connsiteY1"/>
              </a:cxn>
            </a:cxnLst>
            <a:rect l="l" t="t" r="r" b="b"/>
            <a:pathLst>
              <a:path w="255550" h="163552">
                <a:moveTo>
                  <a:pt x="255653" y="167437"/>
                </a:moveTo>
                <a:lnTo>
                  <a:pt x="0" y="0"/>
                </a:lnTo>
              </a:path>
            </a:pathLst>
          </a:custGeom>
          <a:ln w="5110" cap="flat">
            <a:solidFill>
              <a:srgbClr val="020201"/>
            </a:solidFill>
            <a:prstDash val="solid"/>
            <a:miter/>
          </a:ln>
        </p:spPr>
        <p:txBody>
          <a:bodyPr rtlCol="0" anchor="ctr"/>
          <a:lstStyle/>
          <a:p>
            <a:endParaRPr lang="es-419"/>
          </a:p>
        </p:txBody>
      </p:sp>
      <p:sp>
        <p:nvSpPr>
          <p:cNvPr id="44" name="Forma libre: forma 43">
            <a:extLst>
              <a:ext uri="{FF2B5EF4-FFF2-40B4-BE49-F238E27FC236}">
                <a16:creationId xmlns:a16="http://schemas.microsoft.com/office/drawing/2014/main" id="{7DE35845-38CC-40B9-B7E3-888C7AE7C0A5}"/>
              </a:ext>
            </a:extLst>
          </p:cNvPr>
          <p:cNvSpPr/>
          <p:nvPr/>
        </p:nvSpPr>
        <p:spPr>
          <a:xfrm>
            <a:off x="4364910" y="1751705"/>
            <a:ext cx="224884" cy="229995"/>
          </a:xfrm>
          <a:custGeom>
            <a:avLst/>
            <a:gdLst>
              <a:gd name="connsiteX0" fmla="*/ 225242 w 224884"/>
              <a:gd name="connsiteY0" fmla="*/ 0 h 229995"/>
              <a:gd name="connsiteX1" fmla="*/ 0 w 224884"/>
              <a:gd name="connsiteY1" fmla="*/ 231017 h 229995"/>
            </a:gdLst>
            <a:ahLst/>
            <a:cxnLst>
              <a:cxn ang="0">
                <a:pos x="connsiteX0" y="connsiteY0"/>
              </a:cxn>
              <a:cxn ang="0">
                <a:pos x="connsiteX1" y="connsiteY1"/>
              </a:cxn>
            </a:cxnLst>
            <a:rect l="l" t="t" r="r" b="b"/>
            <a:pathLst>
              <a:path w="224884" h="229995">
                <a:moveTo>
                  <a:pt x="225242" y="0"/>
                </a:moveTo>
                <a:lnTo>
                  <a:pt x="0" y="231017"/>
                </a:lnTo>
              </a:path>
            </a:pathLst>
          </a:custGeom>
          <a:ln w="5110" cap="flat">
            <a:solidFill>
              <a:srgbClr val="020201"/>
            </a:solidFill>
            <a:prstDash val="solid"/>
            <a:miter/>
          </a:ln>
        </p:spPr>
        <p:txBody>
          <a:bodyPr rtlCol="0" anchor="ctr"/>
          <a:lstStyle/>
          <a:p>
            <a:endParaRPr lang="es-419"/>
          </a:p>
        </p:txBody>
      </p:sp>
      <p:sp>
        <p:nvSpPr>
          <p:cNvPr id="45" name="Forma libre: forma 44">
            <a:extLst>
              <a:ext uri="{FF2B5EF4-FFF2-40B4-BE49-F238E27FC236}">
                <a16:creationId xmlns:a16="http://schemas.microsoft.com/office/drawing/2014/main" id="{4E57349B-81DB-4073-AAA8-223E942F1047}"/>
              </a:ext>
            </a:extLst>
          </p:cNvPr>
          <p:cNvSpPr/>
          <p:nvPr/>
        </p:nvSpPr>
        <p:spPr>
          <a:xfrm>
            <a:off x="8796974" y="3946831"/>
            <a:ext cx="495768" cy="592877"/>
          </a:xfrm>
          <a:custGeom>
            <a:avLst/>
            <a:gdLst>
              <a:gd name="connsiteX0" fmla="*/ 500470 w 495768"/>
              <a:gd name="connsiteY0" fmla="*/ 0 h 592876"/>
              <a:gd name="connsiteX1" fmla="*/ 0 w 495768"/>
              <a:gd name="connsiteY1" fmla="*/ 596812 h 592876"/>
            </a:gdLst>
            <a:ahLst/>
            <a:cxnLst>
              <a:cxn ang="0">
                <a:pos x="connsiteX0" y="connsiteY0"/>
              </a:cxn>
              <a:cxn ang="0">
                <a:pos x="connsiteX1" y="connsiteY1"/>
              </a:cxn>
            </a:cxnLst>
            <a:rect l="l" t="t" r="r" b="b"/>
            <a:pathLst>
              <a:path w="495768" h="592876">
                <a:moveTo>
                  <a:pt x="500470" y="0"/>
                </a:moveTo>
                <a:cubicBezTo>
                  <a:pt x="350922" y="471644"/>
                  <a:pt x="0" y="596812"/>
                  <a:pt x="0" y="596812"/>
                </a:cubicBezTo>
              </a:path>
            </a:pathLst>
          </a:custGeom>
          <a:noFill/>
          <a:ln w="5110" cap="flat">
            <a:solidFill>
              <a:srgbClr val="020201"/>
            </a:solidFill>
            <a:prstDash val="solid"/>
            <a:miter/>
          </a:ln>
        </p:spPr>
        <p:txBody>
          <a:bodyPr rtlCol="0" anchor="ctr"/>
          <a:lstStyle/>
          <a:p>
            <a:endParaRPr lang="es-419"/>
          </a:p>
        </p:txBody>
      </p:sp>
      <p:sp>
        <p:nvSpPr>
          <p:cNvPr id="46" name="Forma libre: forma 45">
            <a:extLst>
              <a:ext uri="{FF2B5EF4-FFF2-40B4-BE49-F238E27FC236}">
                <a16:creationId xmlns:a16="http://schemas.microsoft.com/office/drawing/2014/main" id="{53FCDCB0-891F-4D06-9055-97C8274B5855}"/>
              </a:ext>
            </a:extLst>
          </p:cNvPr>
          <p:cNvSpPr/>
          <p:nvPr/>
        </p:nvSpPr>
        <p:spPr>
          <a:xfrm>
            <a:off x="8796974" y="4539095"/>
            <a:ext cx="260662" cy="5111"/>
          </a:xfrm>
          <a:custGeom>
            <a:avLst/>
            <a:gdLst>
              <a:gd name="connsiteX0" fmla="*/ 0 w 260661"/>
              <a:gd name="connsiteY0" fmla="*/ 4549 h 0"/>
              <a:gd name="connsiteX1" fmla="*/ 265262 w 260661"/>
              <a:gd name="connsiteY1" fmla="*/ 0 h 0"/>
            </a:gdLst>
            <a:ahLst/>
            <a:cxnLst>
              <a:cxn ang="0">
                <a:pos x="connsiteX0" y="connsiteY0"/>
              </a:cxn>
              <a:cxn ang="0">
                <a:pos x="connsiteX1" y="connsiteY1"/>
              </a:cxn>
            </a:cxnLst>
            <a:rect l="l" t="t" r="r" b="b"/>
            <a:pathLst>
              <a:path w="260661">
                <a:moveTo>
                  <a:pt x="0" y="4549"/>
                </a:moveTo>
                <a:lnTo>
                  <a:pt x="265262" y="0"/>
                </a:lnTo>
              </a:path>
            </a:pathLst>
          </a:custGeom>
          <a:ln w="5110" cap="flat">
            <a:solidFill>
              <a:srgbClr val="020201"/>
            </a:solidFill>
            <a:prstDash val="solid"/>
            <a:miter/>
          </a:ln>
        </p:spPr>
        <p:txBody>
          <a:bodyPr rtlCol="0" anchor="ctr"/>
          <a:lstStyle/>
          <a:p>
            <a:endParaRPr lang="es-419"/>
          </a:p>
        </p:txBody>
      </p:sp>
      <p:sp>
        <p:nvSpPr>
          <p:cNvPr id="47" name="Forma libre: forma 46">
            <a:extLst>
              <a:ext uri="{FF2B5EF4-FFF2-40B4-BE49-F238E27FC236}">
                <a16:creationId xmlns:a16="http://schemas.microsoft.com/office/drawing/2014/main" id="{0BB6864F-BC5D-4DDC-958E-180459B15199}"/>
              </a:ext>
            </a:extLst>
          </p:cNvPr>
          <p:cNvSpPr/>
          <p:nvPr/>
        </p:nvSpPr>
        <p:spPr>
          <a:xfrm>
            <a:off x="7497091" y="5871636"/>
            <a:ext cx="301550" cy="51110"/>
          </a:xfrm>
          <a:custGeom>
            <a:avLst/>
            <a:gdLst>
              <a:gd name="connsiteX0" fmla="*/ 303901 w 301549"/>
              <a:gd name="connsiteY0" fmla="*/ 0 h 51110"/>
              <a:gd name="connsiteX1" fmla="*/ 0 w 301549"/>
              <a:gd name="connsiteY1" fmla="*/ 52746 h 51110"/>
            </a:gdLst>
            <a:ahLst/>
            <a:cxnLst>
              <a:cxn ang="0">
                <a:pos x="connsiteX0" y="connsiteY0"/>
              </a:cxn>
              <a:cxn ang="0">
                <a:pos x="connsiteX1" y="connsiteY1"/>
              </a:cxn>
            </a:cxnLst>
            <a:rect l="l" t="t" r="r" b="b"/>
            <a:pathLst>
              <a:path w="301549" h="51110">
                <a:moveTo>
                  <a:pt x="303901" y="0"/>
                </a:moveTo>
                <a:lnTo>
                  <a:pt x="0" y="52746"/>
                </a:lnTo>
              </a:path>
            </a:pathLst>
          </a:custGeom>
          <a:ln w="5110" cap="flat">
            <a:solidFill>
              <a:srgbClr val="020201"/>
            </a:solidFill>
            <a:prstDash val="solid"/>
            <a:miter/>
          </a:ln>
        </p:spPr>
        <p:txBody>
          <a:bodyPr rtlCol="0" anchor="ctr"/>
          <a:lstStyle/>
          <a:p>
            <a:endParaRPr lang="es-419"/>
          </a:p>
        </p:txBody>
      </p:sp>
      <p:sp>
        <p:nvSpPr>
          <p:cNvPr id="48" name="Forma libre: forma 47">
            <a:extLst>
              <a:ext uri="{FF2B5EF4-FFF2-40B4-BE49-F238E27FC236}">
                <a16:creationId xmlns:a16="http://schemas.microsoft.com/office/drawing/2014/main" id="{3582B209-3A26-49BD-BC97-9641EECCC2CD}"/>
              </a:ext>
            </a:extLst>
          </p:cNvPr>
          <p:cNvSpPr/>
          <p:nvPr/>
        </p:nvSpPr>
        <p:spPr>
          <a:xfrm>
            <a:off x="8796974" y="4284669"/>
            <a:ext cx="76665" cy="255550"/>
          </a:xfrm>
          <a:custGeom>
            <a:avLst/>
            <a:gdLst>
              <a:gd name="connsiteX0" fmla="*/ 0 w 76665"/>
              <a:gd name="connsiteY0" fmla="*/ 258975 h 255550"/>
              <a:gd name="connsiteX1" fmla="*/ 77125 w 76665"/>
              <a:gd name="connsiteY1" fmla="*/ 0 h 255550"/>
            </a:gdLst>
            <a:ahLst/>
            <a:cxnLst>
              <a:cxn ang="0">
                <a:pos x="connsiteX0" y="connsiteY0"/>
              </a:cxn>
              <a:cxn ang="0">
                <a:pos x="connsiteX1" y="connsiteY1"/>
              </a:cxn>
            </a:cxnLst>
            <a:rect l="l" t="t" r="r" b="b"/>
            <a:pathLst>
              <a:path w="76665" h="255550">
                <a:moveTo>
                  <a:pt x="0" y="258975"/>
                </a:moveTo>
                <a:lnTo>
                  <a:pt x="77125" y="0"/>
                </a:lnTo>
              </a:path>
            </a:pathLst>
          </a:custGeom>
          <a:ln w="5110" cap="flat">
            <a:solidFill>
              <a:srgbClr val="020201"/>
            </a:solidFill>
            <a:prstDash val="solid"/>
            <a:miter/>
          </a:ln>
        </p:spPr>
        <p:txBody>
          <a:bodyPr rtlCol="0" anchor="ctr"/>
          <a:lstStyle/>
          <a:p>
            <a:endParaRPr lang="es-419"/>
          </a:p>
        </p:txBody>
      </p:sp>
      <p:sp>
        <p:nvSpPr>
          <p:cNvPr id="49" name="Forma libre: forma 48">
            <a:extLst>
              <a:ext uri="{FF2B5EF4-FFF2-40B4-BE49-F238E27FC236}">
                <a16:creationId xmlns:a16="http://schemas.microsoft.com/office/drawing/2014/main" id="{96AFFF5E-6AFC-4DAA-A383-AE35B49442B6}"/>
              </a:ext>
            </a:extLst>
          </p:cNvPr>
          <p:cNvSpPr/>
          <p:nvPr/>
        </p:nvSpPr>
        <p:spPr>
          <a:xfrm>
            <a:off x="7497704" y="5379191"/>
            <a:ext cx="613321" cy="541767"/>
          </a:xfrm>
          <a:custGeom>
            <a:avLst/>
            <a:gdLst>
              <a:gd name="connsiteX0" fmla="*/ 614446 w 613321"/>
              <a:gd name="connsiteY0" fmla="*/ 0 h 541766"/>
              <a:gd name="connsiteX1" fmla="*/ 0 w 613321"/>
              <a:gd name="connsiteY1" fmla="*/ 546366 h 541766"/>
            </a:gdLst>
            <a:ahLst/>
            <a:cxnLst>
              <a:cxn ang="0">
                <a:pos x="connsiteX0" y="connsiteY0"/>
              </a:cxn>
              <a:cxn ang="0">
                <a:pos x="connsiteX1" y="connsiteY1"/>
              </a:cxn>
            </a:cxnLst>
            <a:rect l="l" t="t" r="r" b="b"/>
            <a:pathLst>
              <a:path w="613321" h="541766">
                <a:moveTo>
                  <a:pt x="614446" y="0"/>
                </a:moveTo>
                <a:cubicBezTo>
                  <a:pt x="375046" y="385012"/>
                  <a:pt x="0" y="546366"/>
                  <a:pt x="0" y="546366"/>
                </a:cubicBezTo>
              </a:path>
            </a:pathLst>
          </a:custGeom>
          <a:noFill/>
          <a:ln w="5110" cap="flat">
            <a:solidFill>
              <a:srgbClr val="020201"/>
            </a:solidFill>
            <a:prstDash val="solid"/>
            <a:miter/>
          </a:ln>
        </p:spPr>
        <p:txBody>
          <a:bodyPr rtlCol="0" anchor="ctr"/>
          <a:lstStyle/>
          <a:p>
            <a:endParaRPr lang="es-419"/>
          </a:p>
        </p:txBody>
      </p:sp>
      <p:sp>
        <p:nvSpPr>
          <p:cNvPr id="50" name="Forma libre: forma 49">
            <a:extLst>
              <a:ext uri="{FF2B5EF4-FFF2-40B4-BE49-F238E27FC236}">
                <a16:creationId xmlns:a16="http://schemas.microsoft.com/office/drawing/2014/main" id="{63A454EF-30B2-4B0A-83EF-959DA7A34EC9}"/>
              </a:ext>
            </a:extLst>
          </p:cNvPr>
          <p:cNvSpPr/>
          <p:nvPr/>
        </p:nvSpPr>
        <p:spPr>
          <a:xfrm>
            <a:off x="7497091" y="5665407"/>
            <a:ext cx="76665" cy="255550"/>
          </a:xfrm>
          <a:custGeom>
            <a:avLst/>
            <a:gdLst>
              <a:gd name="connsiteX0" fmla="*/ 0 w 76665"/>
              <a:gd name="connsiteY0" fmla="*/ 258975 h 255550"/>
              <a:gd name="connsiteX1" fmla="*/ 77125 w 76665"/>
              <a:gd name="connsiteY1" fmla="*/ 0 h 255550"/>
            </a:gdLst>
            <a:ahLst/>
            <a:cxnLst>
              <a:cxn ang="0">
                <a:pos x="connsiteX0" y="connsiteY0"/>
              </a:cxn>
              <a:cxn ang="0">
                <a:pos x="connsiteX1" y="connsiteY1"/>
              </a:cxn>
            </a:cxnLst>
            <a:rect l="l" t="t" r="r" b="b"/>
            <a:pathLst>
              <a:path w="76665" h="255550">
                <a:moveTo>
                  <a:pt x="0" y="258975"/>
                </a:moveTo>
                <a:lnTo>
                  <a:pt x="77125" y="0"/>
                </a:lnTo>
              </a:path>
            </a:pathLst>
          </a:custGeom>
          <a:ln w="5110" cap="flat">
            <a:solidFill>
              <a:srgbClr val="020201"/>
            </a:solidFill>
            <a:prstDash val="solid"/>
            <a:miter/>
          </a:ln>
        </p:spPr>
        <p:txBody>
          <a:bodyPr rtlCol="0" anchor="ctr"/>
          <a:lstStyle/>
          <a:p>
            <a:endParaRPr lang="es-419"/>
          </a:p>
        </p:txBody>
      </p:sp>
      <p:sp>
        <p:nvSpPr>
          <p:cNvPr id="51" name="Forma libre: forma 50">
            <a:extLst>
              <a:ext uri="{FF2B5EF4-FFF2-40B4-BE49-F238E27FC236}">
                <a16:creationId xmlns:a16="http://schemas.microsoft.com/office/drawing/2014/main" id="{20D3D214-62ED-4677-985F-FE2753AD8C48}"/>
              </a:ext>
            </a:extLst>
          </p:cNvPr>
          <p:cNvSpPr/>
          <p:nvPr/>
        </p:nvSpPr>
        <p:spPr>
          <a:xfrm>
            <a:off x="4540729" y="5888809"/>
            <a:ext cx="751319" cy="204440"/>
          </a:xfrm>
          <a:custGeom>
            <a:avLst/>
            <a:gdLst>
              <a:gd name="connsiteX0" fmla="*/ 753721 w 751318"/>
              <a:gd name="connsiteY0" fmla="*/ 196416 h 204440"/>
              <a:gd name="connsiteX1" fmla="*/ 0 w 751318"/>
              <a:gd name="connsiteY1" fmla="*/ 0 h 204440"/>
            </a:gdLst>
            <a:ahLst/>
            <a:cxnLst>
              <a:cxn ang="0">
                <a:pos x="connsiteX0" y="connsiteY0"/>
              </a:cxn>
              <a:cxn ang="0">
                <a:pos x="connsiteX1" y="connsiteY1"/>
              </a:cxn>
            </a:cxnLst>
            <a:rect l="l" t="t" r="r" b="b"/>
            <a:pathLst>
              <a:path w="751318" h="204440">
                <a:moveTo>
                  <a:pt x="753721" y="196416"/>
                </a:moveTo>
                <a:cubicBezTo>
                  <a:pt x="263473" y="263421"/>
                  <a:pt x="0" y="0"/>
                  <a:pt x="0" y="0"/>
                </a:cubicBezTo>
              </a:path>
            </a:pathLst>
          </a:custGeom>
          <a:noFill/>
          <a:ln w="5110" cap="flat">
            <a:solidFill>
              <a:srgbClr val="020201"/>
            </a:solidFill>
            <a:prstDash val="solid"/>
            <a:miter/>
          </a:ln>
        </p:spPr>
        <p:txBody>
          <a:bodyPr rtlCol="0" anchor="ctr"/>
          <a:lstStyle/>
          <a:p>
            <a:endParaRPr lang="es-419"/>
          </a:p>
        </p:txBody>
      </p:sp>
      <p:sp>
        <p:nvSpPr>
          <p:cNvPr id="52" name="Forma libre: forma 51">
            <a:extLst>
              <a:ext uri="{FF2B5EF4-FFF2-40B4-BE49-F238E27FC236}">
                <a16:creationId xmlns:a16="http://schemas.microsoft.com/office/drawing/2014/main" id="{0037A1B6-CBCB-41DC-B714-10F8284088AB}"/>
              </a:ext>
            </a:extLst>
          </p:cNvPr>
          <p:cNvSpPr/>
          <p:nvPr/>
        </p:nvSpPr>
        <p:spPr>
          <a:xfrm>
            <a:off x="4540780" y="5888809"/>
            <a:ext cx="117553" cy="235106"/>
          </a:xfrm>
          <a:custGeom>
            <a:avLst/>
            <a:gdLst>
              <a:gd name="connsiteX0" fmla="*/ 0 w 117553"/>
              <a:gd name="connsiteY0" fmla="*/ 0 h 235106"/>
              <a:gd name="connsiteX1" fmla="*/ 117758 w 117553"/>
              <a:gd name="connsiteY1" fmla="*/ 237713 h 235106"/>
            </a:gdLst>
            <a:ahLst/>
            <a:cxnLst>
              <a:cxn ang="0">
                <a:pos x="connsiteX0" y="connsiteY0"/>
              </a:cxn>
              <a:cxn ang="0">
                <a:pos x="connsiteX1" y="connsiteY1"/>
              </a:cxn>
            </a:cxnLst>
            <a:rect l="l" t="t" r="r" b="b"/>
            <a:pathLst>
              <a:path w="117553" h="235106">
                <a:moveTo>
                  <a:pt x="0" y="0"/>
                </a:moveTo>
                <a:lnTo>
                  <a:pt x="117758" y="237713"/>
                </a:lnTo>
              </a:path>
            </a:pathLst>
          </a:custGeom>
          <a:ln w="5110" cap="flat">
            <a:solidFill>
              <a:srgbClr val="020201"/>
            </a:solidFill>
            <a:prstDash val="solid"/>
            <a:miter/>
          </a:ln>
        </p:spPr>
        <p:txBody>
          <a:bodyPr rtlCol="0" anchor="ctr"/>
          <a:lstStyle/>
          <a:p>
            <a:endParaRPr lang="es-419"/>
          </a:p>
        </p:txBody>
      </p:sp>
      <p:sp>
        <p:nvSpPr>
          <p:cNvPr id="53" name="Forma libre: forma 52">
            <a:extLst>
              <a:ext uri="{FF2B5EF4-FFF2-40B4-BE49-F238E27FC236}">
                <a16:creationId xmlns:a16="http://schemas.microsoft.com/office/drawing/2014/main" id="{28F577EE-DDD4-47EB-89FD-B2F2DF4194E2}"/>
              </a:ext>
            </a:extLst>
          </p:cNvPr>
          <p:cNvSpPr/>
          <p:nvPr/>
        </p:nvSpPr>
        <p:spPr>
          <a:xfrm>
            <a:off x="4540780" y="5847512"/>
            <a:ext cx="265773" cy="40888"/>
          </a:xfrm>
          <a:custGeom>
            <a:avLst/>
            <a:gdLst>
              <a:gd name="connsiteX0" fmla="*/ 0 w 265772"/>
              <a:gd name="connsiteY0" fmla="*/ 41297 h 40888"/>
              <a:gd name="connsiteX1" fmla="*/ 266999 w 265772"/>
              <a:gd name="connsiteY1" fmla="*/ 0 h 40888"/>
            </a:gdLst>
            <a:ahLst/>
            <a:cxnLst>
              <a:cxn ang="0">
                <a:pos x="connsiteX0" y="connsiteY0"/>
              </a:cxn>
              <a:cxn ang="0">
                <a:pos x="connsiteX1" y="connsiteY1"/>
              </a:cxn>
            </a:cxnLst>
            <a:rect l="l" t="t" r="r" b="b"/>
            <a:pathLst>
              <a:path w="265772" h="40888">
                <a:moveTo>
                  <a:pt x="0" y="41297"/>
                </a:moveTo>
                <a:lnTo>
                  <a:pt x="266999" y="0"/>
                </a:lnTo>
              </a:path>
            </a:pathLst>
          </a:custGeom>
          <a:ln w="5110" cap="flat">
            <a:solidFill>
              <a:srgbClr val="020201"/>
            </a:solidFill>
            <a:prstDash val="solid"/>
            <a:miter/>
          </a:ln>
        </p:spPr>
        <p:txBody>
          <a:bodyPr rtlCol="0" anchor="ctr"/>
          <a:lstStyle/>
          <a:p>
            <a:endParaRPr lang="es-419"/>
          </a:p>
        </p:txBody>
      </p:sp>
    </p:spTree>
    <p:extLst>
      <p:ext uri="{BB962C8B-B14F-4D97-AF65-F5344CB8AC3E}">
        <p14:creationId xmlns:p14="http://schemas.microsoft.com/office/powerpoint/2010/main" val="20273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4" name="Diagrama 53">
            <a:extLst>
              <a:ext uri="{FF2B5EF4-FFF2-40B4-BE49-F238E27FC236}">
                <a16:creationId xmlns:a16="http://schemas.microsoft.com/office/drawing/2014/main" id="{3BCABA12-23F2-4CD6-9F67-4DE33F7EB607}"/>
              </a:ext>
            </a:extLst>
          </p:cNvPr>
          <p:cNvGraphicFramePr/>
          <p:nvPr>
            <p:extLst>
              <p:ext uri="{D42A27DB-BD31-4B8C-83A1-F6EECF244321}">
                <p14:modId xmlns:p14="http://schemas.microsoft.com/office/powerpoint/2010/main" val="2091316040"/>
              </p:ext>
            </p:extLst>
          </p:nvPr>
        </p:nvGraphicFramePr>
        <p:xfrm>
          <a:off x="2048312" y="248545"/>
          <a:ext cx="8095376"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 name="CuadroTexto 54">
            <a:extLst>
              <a:ext uri="{FF2B5EF4-FFF2-40B4-BE49-F238E27FC236}">
                <a16:creationId xmlns:a16="http://schemas.microsoft.com/office/drawing/2014/main" id="{527C1080-B5FD-45DB-9D4F-0D695378ABF8}"/>
              </a:ext>
            </a:extLst>
          </p:cNvPr>
          <p:cNvSpPr txBox="1"/>
          <p:nvPr/>
        </p:nvSpPr>
        <p:spPr>
          <a:xfrm>
            <a:off x="1060506" y="1747071"/>
            <a:ext cx="1073790" cy="26161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419" sz="1100" dirty="0"/>
              <a:t>FASE 1</a:t>
            </a:r>
          </a:p>
        </p:txBody>
      </p:sp>
      <p:graphicFrame>
        <p:nvGraphicFramePr>
          <p:cNvPr id="56" name="Diagrama 55">
            <a:extLst>
              <a:ext uri="{FF2B5EF4-FFF2-40B4-BE49-F238E27FC236}">
                <a16:creationId xmlns:a16="http://schemas.microsoft.com/office/drawing/2014/main" id="{AAC5FA89-1C9B-481E-A8C3-C245EF5976D1}"/>
              </a:ext>
            </a:extLst>
          </p:cNvPr>
          <p:cNvGraphicFramePr/>
          <p:nvPr>
            <p:extLst>
              <p:ext uri="{D42A27DB-BD31-4B8C-83A1-F6EECF244321}">
                <p14:modId xmlns:p14="http://schemas.microsoft.com/office/powerpoint/2010/main" val="2199579909"/>
              </p:ext>
            </p:extLst>
          </p:nvPr>
        </p:nvGraphicFramePr>
        <p:xfrm>
          <a:off x="872103" y="2321130"/>
          <a:ext cx="1375793" cy="7386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7" name="CuadroTexto 56">
            <a:extLst>
              <a:ext uri="{FF2B5EF4-FFF2-40B4-BE49-F238E27FC236}">
                <a16:creationId xmlns:a16="http://schemas.microsoft.com/office/drawing/2014/main" id="{B35F7CC4-48DE-45B2-B70B-AB30EF7C9063}"/>
              </a:ext>
            </a:extLst>
          </p:cNvPr>
          <p:cNvSpPr txBox="1"/>
          <p:nvPr/>
        </p:nvSpPr>
        <p:spPr>
          <a:xfrm>
            <a:off x="9646642" y="1776600"/>
            <a:ext cx="1073790" cy="26161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419" sz="1100" dirty="0"/>
              <a:t>FASE 5</a:t>
            </a:r>
          </a:p>
        </p:txBody>
      </p:sp>
      <p:sp>
        <p:nvSpPr>
          <p:cNvPr id="58" name="CuadroTexto 57">
            <a:extLst>
              <a:ext uri="{FF2B5EF4-FFF2-40B4-BE49-F238E27FC236}">
                <a16:creationId xmlns:a16="http://schemas.microsoft.com/office/drawing/2014/main" id="{1999C740-E16E-4E23-9037-8000257BF4A2}"/>
              </a:ext>
            </a:extLst>
          </p:cNvPr>
          <p:cNvSpPr txBox="1"/>
          <p:nvPr/>
        </p:nvSpPr>
        <p:spPr>
          <a:xfrm>
            <a:off x="7623845" y="1776600"/>
            <a:ext cx="1073790" cy="26161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419" sz="1100" dirty="0"/>
              <a:t>FASE 4</a:t>
            </a:r>
          </a:p>
        </p:txBody>
      </p:sp>
      <p:sp>
        <p:nvSpPr>
          <p:cNvPr id="59" name="CuadroTexto 58">
            <a:extLst>
              <a:ext uri="{FF2B5EF4-FFF2-40B4-BE49-F238E27FC236}">
                <a16:creationId xmlns:a16="http://schemas.microsoft.com/office/drawing/2014/main" id="{36655777-FE51-4627-8B55-8E5F14AEDEA2}"/>
              </a:ext>
            </a:extLst>
          </p:cNvPr>
          <p:cNvSpPr txBox="1"/>
          <p:nvPr/>
        </p:nvSpPr>
        <p:spPr>
          <a:xfrm>
            <a:off x="5513386" y="1760914"/>
            <a:ext cx="1073790" cy="26161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419" sz="1100" dirty="0"/>
              <a:t>FASE 3</a:t>
            </a:r>
          </a:p>
        </p:txBody>
      </p:sp>
      <p:sp>
        <p:nvSpPr>
          <p:cNvPr id="60" name="CuadroTexto 59">
            <a:extLst>
              <a:ext uri="{FF2B5EF4-FFF2-40B4-BE49-F238E27FC236}">
                <a16:creationId xmlns:a16="http://schemas.microsoft.com/office/drawing/2014/main" id="{85B851DA-A4E2-4FA9-A79B-BA32075618CC}"/>
              </a:ext>
            </a:extLst>
          </p:cNvPr>
          <p:cNvSpPr txBox="1"/>
          <p:nvPr/>
        </p:nvSpPr>
        <p:spPr>
          <a:xfrm>
            <a:off x="3129092" y="1747071"/>
            <a:ext cx="1073790" cy="26161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419" sz="1100" dirty="0"/>
              <a:t>FASE 2</a:t>
            </a:r>
          </a:p>
        </p:txBody>
      </p:sp>
      <p:graphicFrame>
        <p:nvGraphicFramePr>
          <p:cNvPr id="61" name="Diagrama 60">
            <a:extLst>
              <a:ext uri="{FF2B5EF4-FFF2-40B4-BE49-F238E27FC236}">
                <a16:creationId xmlns:a16="http://schemas.microsoft.com/office/drawing/2014/main" id="{66D2A2F2-CDFC-4478-9184-8F05DFF8B0CF}"/>
              </a:ext>
            </a:extLst>
          </p:cNvPr>
          <p:cNvGraphicFramePr/>
          <p:nvPr>
            <p:extLst>
              <p:ext uri="{D42A27DB-BD31-4B8C-83A1-F6EECF244321}">
                <p14:modId xmlns:p14="http://schemas.microsoft.com/office/powerpoint/2010/main" val="1900969113"/>
              </p:ext>
            </p:extLst>
          </p:nvPr>
        </p:nvGraphicFramePr>
        <p:xfrm>
          <a:off x="2649870" y="2321130"/>
          <a:ext cx="1873194" cy="69249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2" name="Diagrama 61">
            <a:extLst>
              <a:ext uri="{FF2B5EF4-FFF2-40B4-BE49-F238E27FC236}">
                <a16:creationId xmlns:a16="http://schemas.microsoft.com/office/drawing/2014/main" id="{0615D039-9CF7-4711-B6CD-A28C95952A4E}"/>
              </a:ext>
            </a:extLst>
          </p:cNvPr>
          <p:cNvGraphicFramePr/>
          <p:nvPr>
            <p:extLst>
              <p:ext uri="{D42A27DB-BD31-4B8C-83A1-F6EECF244321}">
                <p14:modId xmlns:p14="http://schemas.microsoft.com/office/powerpoint/2010/main" val="2937831715"/>
              </p:ext>
            </p:extLst>
          </p:nvPr>
        </p:nvGraphicFramePr>
        <p:xfrm>
          <a:off x="5244938" y="2321130"/>
          <a:ext cx="1610686" cy="29238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63" name="Diagrama 62">
            <a:extLst>
              <a:ext uri="{FF2B5EF4-FFF2-40B4-BE49-F238E27FC236}">
                <a16:creationId xmlns:a16="http://schemas.microsoft.com/office/drawing/2014/main" id="{98A88F7B-DC87-45A2-9720-42185313B3B4}"/>
              </a:ext>
            </a:extLst>
          </p:cNvPr>
          <p:cNvGraphicFramePr/>
          <p:nvPr>
            <p:extLst>
              <p:ext uri="{D42A27DB-BD31-4B8C-83A1-F6EECF244321}">
                <p14:modId xmlns:p14="http://schemas.microsoft.com/office/powerpoint/2010/main" val="1428688773"/>
              </p:ext>
            </p:extLst>
          </p:nvPr>
        </p:nvGraphicFramePr>
        <p:xfrm>
          <a:off x="9294031" y="2306098"/>
          <a:ext cx="1779009" cy="73866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64" name="Diagrama 63">
            <a:extLst>
              <a:ext uri="{FF2B5EF4-FFF2-40B4-BE49-F238E27FC236}">
                <a16:creationId xmlns:a16="http://schemas.microsoft.com/office/drawing/2014/main" id="{B706F9BC-4C7D-4207-87DB-5EE1A7343CBB}"/>
              </a:ext>
            </a:extLst>
          </p:cNvPr>
          <p:cNvGraphicFramePr/>
          <p:nvPr>
            <p:extLst>
              <p:ext uri="{D42A27DB-BD31-4B8C-83A1-F6EECF244321}">
                <p14:modId xmlns:p14="http://schemas.microsoft.com/office/powerpoint/2010/main" val="2743586404"/>
              </p:ext>
            </p:extLst>
          </p:nvPr>
        </p:nvGraphicFramePr>
        <p:xfrm>
          <a:off x="7400490" y="2321130"/>
          <a:ext cx="1543575" cy="738664"/>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65" name="Signo menos 64">
            <a:extLst>
              <a:ext uri="{FF2B5EF4-FFF2-40B4-BE49-F238E27FC236}">
                <a16:creationId xmlns:a16="http://schemas.microsoft.com/office/drawing/2014/main" id="{6ACABC17-E20E-4BBB-B56E-40A4E33E4011}"/>
              </a:ext>
            </a:extLst>
          </p:cNvPr>
          <p:cNvSpPr/>
          <p:nvPr/>
        </p:nvSpPr>
        <p:spPr>
          <a:xfrm>
            <a:off x="6050281" y="0"/>
            <a:ext cx="45719" cy="2334804"/>
          </a:xfrm>
          <a:prstGeom prst="mathMinus">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6" name="Signo menos 65">
            <a:extLst>
              <a:ext uri="{FF2B5EF4-FFF2-40B4-BE49-F238E27FC236}">
                <a16:creationId xmlns:a16="http://schemas.microsoft.com/office/drawing/2014/main" id="{C3525FAD-3941-41F4-8EE3-E75554C3117E}"/>
              </a:ext>
            </a:extLst>
          </p:cNvPr>
          <p:cNvSpPr/>
          <p:nvPr/>
        </p:nvSpPr>
        <p:spPr>
          <a:xfrm>
            <a:off x="85288" y="1434622"/>
            <a:ext cx="11702642" cy="122607"/>
          </a:xfrm>
          <a:prstGeom prst="mathMinus">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7" name="Flecha: hacia abajo 66">
            <a:extLst>
              <a:ext uri="{FF2B5EF4-FFF2-40B4-BE49-F238E27FC236}">
                <a16:creationId xmlns:a16="http://schemas.microsoft.com/office/drawing/2014/main" id="{43EF8DE8-75E7-4949-8024-A773DBDA9334}"/>
              </a:ext>
            </a:extLst>
          </p:cNvPr>
          <p:cNvSpPr/>
          <p:nvPr/>
        </p:nvSpPr>
        <p:spPr>
          <a:xfrm>
            <a:off x="1617953" y="1485461"/>
            <a:ext cx="45719" cy="139003"/>
          </a:xfrm>
          <a:prstGeom prst="downArrow">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8" name="Flecha: hacia abajo 67">
            <a:extLst>
              <a:ext uri="{FF2B5EF4-FFF2-40B4-BE49-F238E27FC236}">
                <a16:creationId xmlns:a16="http://schemas.microsoft.com/office/drawing/2014/main" id="{308221EB-BEAF-47AE-B285-0B5A094F881D}"/>
              </a:ext>
            </a:extLst>
          </p:cNvPr>
          <p:cNvSpPr/>
          <p:nvPr/>
        </p:nvSpPr>
        <p:spPr>
          <a:xfrm>
            <a:off x="3616187" y="1504949"/>
            <a:ext cx="45719" cy="139003"/>
          </a:xfrm>
          <a:prstGeom prst="downArrow">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9" name="Flecha: hacia abajo 68">
            <a:extLst>
              <a:ext uri="{FF2B5EF4-FFF2-40B4-BE49-F238E27FC236}">
                <a16:creationId xmlns:a16="http://schemas.microsoft.com/office/drawing/2014/main" id="{CFB6FD8A-7B48-41D8-A1D3-2697FAE8FF15}"/>
              </a:ext>
            </a:extLst>
          </p:cNvPr>
          <p:cNvSpPr/>
          <p:nvPr/>
        </p:nvSpPr>
        <p:spPr>
          <a:xfrm>
            <a:off x="10222261" y="1480471"/>
            <a:ext cx="45719" cy="139003"/>
          </a:xfrm>
          <a:prstGeom prst="downArrow">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0" name="Flecha: hacia abajo 69">
            <a:extLst>
              <a:ext uri="{FF2B5EF4-FFF2-40B4-BE49-F238E27FC236}">
                <a16:creationId xmlns:a16="http://schemas.microsoft.com/office/drawing/2014/main" id="{E359AEDC-059F-4081-97ED-78CB80230165}"/>
              </a:ext>
            </a:extLst>
          </p:cNvPr>
          <p:cNvSpPr/>
          <p:nvPr/>
        </p:nvSpPr>
        <p:spPr>
          <a:xfrm>
            <a:off x="8174650" y="1513146"/>
            <a:ext cx="45719" cy="139003"/>
          </a:xfrm>
          <a:prstGeom prst="downArrow">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1" name="Flecha: hacia abajo 70">
            <a:extLst>
              <a:ext uri="{FF2B5EF4-FFF2-40B4-BE49-F238E27FC236}">
                <a16:creationId xmlns:a16="http://schemas.microsoft.com/office/drawing/2014/main" id="{1F564A2F-AB63-452E-9F6C-0639D0B231AF}"/>
              </a:ext>
            </a:extLst>
          </p:cNvPr>
          <p:cNvSpPr/>
          <p:nvPr/>
        </p:nvSpPr>
        <p:spPr>
          <a:xfrm>
            <a:off x="6050281" y="1513146"/>
            <a:ext cx="45719" cy="139003"/>
          </a:xfrm>
          <a:prstGeom prst="downArrow">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2" name="Flecha: a la derecha con bandas 71">
            <a:extLst>
              <a:ext uri="{FF2B5EF4-FFF2-40B4-BE49-F238E27FC236}">
                <a16:creationId xmlns:a16="http://schemas.microsoft.com/office/drawing/2014/main" id="{21B61FC8-C894-4B23-88B0-DB2010890DEA}"/>
              </a:ext>
            </a:extLst>
          </p:cNvPr>
          <p:cNvSpPr/>
          <p:nvPr/>
        </p:nvSpPr>
        <p:spPr>
          <a:xfrm rot="5400000">
            <a:off x="1512215" y="2084490"/>
            <a:ext cx="211476" cy="160830"/>
          </a:xfrm>
          <a:prstGeom prst="stripedRightArrow">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3" name="Flecha: a la derecha con bandas 72">
            <a:extLst>
              <a:ext uri="{FF2B5EF4-FFF2-40B4-BE49-F238E27FC236}">
                <a16:creationId xmlns:a16="http://schemas.microsoft.com/office/drawing/2014/main" id="{A3EFE3DD-8253-441A-BBA2-6B3263BDB995}"/>
              </a:ext>
            </a:extLst>
          </p:cNvPr>
          <p:cNvSpPr/>
          <p:nvPr/>
        </p:nvSpPr>
        <p:spPr>
          <a:xfrm rot="5400000">
            <a:off x="3536058" y="2084490"/>
            <a:ext cx="211476" cy="160830"/>
          </a:xfrm>
          <a:prstGeom prst="stripedRightArrow">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74" name="Flecha: a la derecha con bandas 73">
            <a:extLst>
              <a:ext uri="{FF2B5EF4-FFF2-40B4-BE49-F238E27FC236}">
                <a16:creationId xmlns:a16="http://schemas.microsoft.com/office/drawing/2014/main" id="{F0C626A9-DF42-4699-B97A-48CCE36A8D76}"/>
              </a:ext>
            </a:extLst>
          </p:cNvPr>
          <p:cNvSpPr/>
          <p:nvPr/>
        </p:nvSpPr>
        <p:spPr>
          <a:xfrm rot="5400000">
            <a:off x="5967402" y="2084795"/>
            <a:ext cx="211476" cy="160830"/>
          </a:xfrm>
          <a:prstGeom prst="stripedRightArrow">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5" name="Flecha: a la derecha con bandas 74">
            <a:extLst>
              <a:ext uri="{FF2B5EF4-FFF2-40B4-BE49-F238E27FC236}">
                <a16:creationId xmlns:a16="http://schemas.microsoft.com/office/drawing/2014/main" id="{8A25DF37-EE12-4624-A433-F5FED4CE4638}"/>
              </a:ext>
            </a:extLst>
          </p:cNvPr>
          <p:cNvSpPr/>
          <p:nvPr/>
        </p:nvSpPr>
        <p:spPr>
          <a:xfrm rot="5400000">
            <a:off x="8091771" y="2082246"/>
            <a:ext cx="211476" cy="160830"/>
          </a:xfrm>
          <a:prstGeom prst="stripedRightArrow">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6" name="Flecha: a la derecha con bandas 75">
            <a:extLst>
              <a:ext uri="{FF2B5EF4-FFF2-40B4-BE49-F238E27FC236}">
                <a16:creationId xmlns:a16="http://schemas.microsoft.com/office/drawing/2014/main" id="{CE59E906-70CA-4249-BB84-268884F4B6AF}"/>
              </a:ext>
            </a:extLst>
          </p:cNvPr>
          <p:cNvSpPr/>
          <p:nvPr/>
        </p:nvSpPr>
        <p:spPr>
          <a:xfrm rot="5400000">
            <a:off x="10112865" y="2082246"/>
            <a:ext cx="211476" cy="160830"/>
          </a:xfrm>
          <a:prstGeom prst="stripedRightArrow">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7" name="Signo menos 76">
            <a:extLst>
              <a:ext uri="{FF2B5EF4-FFF2-40B4-BE49-F238E27FC236}">
                <a16:creationId xmlns:a16="http://schemas.microsoft.com/office/drawing/2014/main" id="{BCF48A13-8BE8-4303-A83D-A1709B92355B}"/>
              </a:ext>
            </a:extLst>
          </p:cNvPr>
          <p:cNvSpPr/>
          <p:nvPr/>
        </p:nvSpPr>
        <p:spPr>
          <a:xfrm>
            <a:off x="2492928" y="2690462"/>
            <a:ext cx="188041" cy="58003"/>
          </a:xfrm>
          <a:prstGeom prst="mathMinus">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8" name="Signo menos 77">
            <a:extLst>
              <a:ext uri="{FF2B5EF4-FFF2-40B4-BE49-F238E27FC236}">
                <a16:creationId xmlns:a16="http://schemas.microsoft.com/office/drawing/2014/main" id="{2B1F46C5-CBB1-47D1-A463-DC228997A107}"/>
              </a:ext>
            </a:extLst>
          </p:cNvPr>
          <p:cNvSpPr/>
          <p:nvPr/>
        </p:nvSpPr>
        <p:spPr>
          <a:xfrm rot="16200000">
            <a:off x="921670" y="3892424"/>
            <a:ext cx="3211369" cy="96128"/>
          </a:xfrm>
          <a:prstGeom prst="mathMinus">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9" name="CuadroTexto 78">
            <a:extLst>
              <a:ext uri="{FF2B5EF4-FFF2-40B4-BE49-F238E27FC236}">
                <a16:creationId xmlns:a16="http://schemas.microsoft.com/office/drawing/2014/main" id="{D9E8D9A6-D1D2-4C72-8753-D1F159F2EFED}"/>
              </a:ext>
            </a:extLst>
          </p:cNvPr>
          <p:cNvSpPr txBox="1"/>
          <p:nvPr/>
        </p:nvSpPr>
        <p:spPr>
          <a:xfrm>
            <a:off x="2649870" y="3518414"/>
            <a:ext cx="1386633" cy="276999"/>
          </a:xfrm>
          <a:prstGeom prst="rect">
            <a:avLst/>
          </a:prstGeom>
          <a:noFill/>
        </p:spPr>
        <p:txBody>
          <a:bodyPr wrap="square" rtlCol="0">
            <a:spAutoFit/>
          </a:bodyPr>
          <a:lstStyle/>
          <a:p>
            <a:r>
              <a:rPr lang="es-419" sz="1200" dirty="0"/>
              <a:t>1. Autoevaluación</a:t>
            </a:r>
          </a:p>
        </p:txBody>
      </p:sp>
      <p:sp>
        <p:nvSpPr>
          <p:cNvPr id="80" name="Flecha: hacia abajo 79">
            <a:extLst>
              <a:ext uri="{FF2B5EF4-FFF2-40B4-BE49-F238E27FC236}">
                <a16:creationId xmlns:a16="http://schemas.microsoft.com/office/drawing/2014/main" id="{C7CD7B6C-E7BF-4064-9F80-BF9CC5A35924}"/>
              </a:ext>
            </a:extLst>
          </p:cNvPr>
          <p:cNvSpPr/>
          <p:nvPr/>
        </p:nvSpPr>
        <p:spPr>
          <a:xfrm rot="16200000">
            <a:off x="2588608" y="3610271"/>
            <a:ext cx="45719" cy="139003"/>
          </a:xfrm>
          <a:prstGeom prst="downArrow">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1" name="CuadroTexto 80">
            <a:extLst>
              <a:ext uri="{FF2B5EF4-FFF2-40B4-BE49-F238E27FC236}">
                <a16:creationId xmlns:a16="http://schemas.microsoft.com/office/drawing/2014/main" id="{BE570884-A4A7-4578-AA5C-FF77182DF23E}"/>
              </a:ext>
            </a:extLst>
          </p:cNvPr>
          <p:cNvSpPr txBox="1"/>
          <p:nvPr/>
        </p:nvSpPr>
        <p:spPr>
          <a:xfrm>
            <a:off x="2680968" y="3940488"/>
            <a:ext cx="1386633" cy="276999"/>
          </a:xfrm>
          <a:prstGeom prst="rect">
            <a:avLst/>
          </a:prstGeom>
          <a:noFill/>
        </p:spPr>
        <p:txBody>
          <a:bodyPr wrap="square" rtlCol="0">
            <a:spAutoFit/>
          </a:bodyPr>
          <a:lstStyle/>
          <a:p>
            <a:r>
              <a:rPr lang="es-419" sz="1200" dirty="0"/>
              <a:t>2. Plan de mejora</a:t>
            </a:r>
          </a:p>
        </p:txBody>
      </p:sp>
      <p:sp>
        <p:nvSpPr>
          <p:cNvPr id="82" name="CuadroTexto 81">
            <a:extLst>
              <a:ext uri="{FF2B5EF4-FFF2-40B4-BE49-F238E27FC236}">
                <a16:creationId xmlns:a16="http://schemas.microsoft.com/office/drawing/2014/main" id="{A25CA158-8892-4360-86EA-2C8185EE0452}"/>
              </a:ext>
            </a:extLst>
          </p:cNvPr>
          <p:cNvSpPr txBox="1"/>
          <p:nvPr/>
        </p:nvSpPr>
        <p:spPr>
          <a:xfrm>
            <a:off x="2675549" y="4392532"/>
            <a:ext cx="2569389" cy="461665"/>
          </a:xfrm>
          <a:prstGeom prst="rect">
            <a:avLst/>
          </a:prstGeom>
          <a:noFill/>
        </p:spPr>
        <p:txBody>
          <a:bodyPr wrap="square" rtlCol="0">
            <a:spAutoFit/>
          </a:bodyPr>
          <a:lstStyle/>
          <a:p>
            <a:r>
              <a:rPr lang="es-419" sz="1200" dirty="0"/>
              <a:t>3. Diseñar y formular plan anual</a:t>
            </a:r>
            <a:br>
              <a:rPr lang="es-419" sz="1200" dirty="0"/>
            </a:br>
            <a:r>
              <a:rPr lang="es-419" sz="1200" dirty="0"/>
              <a:t> 2018</a:t>
            </a:r>
          </a:p>
        </p:txBody>
      </p:sp>
      <p:sp>
        <p:nvSpPr>
          <p:cNvPr id="83" name="Signo menos 82">
            <a:extLst>
              <a:ext uri="{FF2B5EF4-FFF2-40B4-BE49-F238E27FC236}">
                <a16:creationId xmlns:a16="http://schemas.microsoft.com/office/drawing/2014/main" id="{9E81A6AC-3A78-4E40-8039-53C1B7FC87A4}"/>
              </a:ext>
            </a:extLst>
          </p:cNvPr>
          <p:cNvSpPr/>
          <p:nvPr/>
        </p:nvSpPr>
        <p:spPr>
          <a:xfrm>
            <a:off x="7246066" y="2702185"/>
            <a:ext cx="188041" cy="58003"/>
          </a:xfrm>
          <a:prstGeom prst="mathMinus">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4" name="Signo menos 83">
            <a:extLst>
              <a:ext uri="{FF2B5EF4-FFF2-40B4-BE49-F238E27FC236}">
                <a16:creationId xmlns:a16="http://schemas.microsoft.com/office/drawing/2014/main" id="{56ADBC5D-30A6-4E18-AFB7-8F14C333173B}"/>
              </a:ext>
            </a:extLst>
          </p:cNvPr>
          <p:cNvSpPr/>
          <p:nvPr/>
        </p:nvSpPr>
        <p:spPr>
          <a:xfrm>
            <a:off x="5067930" y="2692539"/>
            <a:ext cx="188041" cy="58003"/>
          </a:xfrm>
          <a:prstGeom prst="mathMinus">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5" name="Signo menos 84">
            <a:extLst>
              <a:ext uri="{FF2B5EF4-FFF2-40B4-BE49-F238E27FC236}">
                <a16:creationId xmlns:a16="http://schemas.microsoft.com/office/drawing/2014/main" id="{20ECAB1D-AB50-475D-9ADF-97DCE3E0786E}"/>
              </a:ext>
            </a:extLst>
          </p:cNvPr>
          <p:cNvSpPr/>
          <p:nvPr/>
        </p:nvSpPr>
        <p:spPr>
          <a:xfrm rot="16200000">
            <a:off x="4355008" y="3030617"/>
            <a:ext cx="5851322" cy="85840"/>
          </a:xfrm>
          <a:prstGeom prst="mathMinus">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6" name="Signo menos 85">
            <a:extLst>
              <a:ext uri="{FF2B5EF4-FFF2-40B4-BE49-F238E27FC236}">
                <a16:creationId xmlns:a16="http://schemas.microsoft.com/office/drawing/2014/main" id="{9402C3EE-C289-445E-8831-9943622F4C32}"/>
              </a:ext>
            </a:extLst>
          </p:cNvPr>
          <p:cNvSpPr/>
          <p:nvPr/>
        </p:nvSpPr>
        <p:spPr>
          <a:xfrm rot="16200000">
            <a:off x="3498269" y="3892553"/>
            <a:ext cx="3211369" cy="96128"/>
          </a:xfrm>
          <a:prstGeom prst="mathMinus">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7" name="Flecha: a la derecha con muesca 86">
            <a:extLst>
              <a:ext uri="{FF2B5EF4-FFF2-40B4-BE49-F238E27FC236}">
                <a16:creationId xmlns:a16="http://schemas.microsoft.com/office/drawing/2014/main" id="{EAC80D10-732D-4A01-9DF3-5EDBC6ED49E3}"/>
              </a:ext>
            </a:extLst>
          </p:cNvPr>
          <p:cNvSpPr/>
          <p:nvPr/>
        </p:nvSpPr>
        <p:spPr>
          <a:xfrm>
            <a:off x="872103" y="5181272"/>
            <a:ext cx="10066443" cy="122607"/>
          </a:xfrm>
          <a:prstGeom prst="notchedRightArrow">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8" name="CuadroTexto 87">
            <a:extLst>
              <a:ext uri="{FF2B5EF4-FFF2-40B4-BE49-F238E27FC236}">
                <a16:creationId xmlns:a16="http://schemas.microsoft.com/office/drawing/2014/main" id="{43A3D9BA-9AA4-42D6-8CF2-6EB77E101FF3}"/>
              </a:ext>
            </a:extLst>
          </p:cNvPr>
          <p:cNvSpPr txBox="1"/>
          <p:nvPr/>
        </p:nvSpPr>
        <p:spPr>
          <a:xfrm>
            <a:off x="5382662" y="5514166"/>
            <a:ext cx="1444178" cy="400110"/>
          </a:xfrm>
          <a:prstGeom prst="rect">
            <a:avLst/>
          </a:prstGeom>
          <a:noFill/>
          <a:ln>
            <a:solidFill>
              <a:schemeClr val="accent6">
                <a:lumMod val="50000"/>
              </a:schemeClr>
            </a:solidFill>
          </a:ln>
        </p:spPr>
        <p:txBody>
          <a:bodyPr wrap="square" rtlCol="0">
            <a:spAutoFit/>
          </a:bodyPr>
          <a:lstStyle/>
          <a:p>
            <a:pPr algn="ctr"/>
            <a:r>
              <a:rPr lang="es-419" sz="1000" dirty="0">
                <a:solidFill>
                  <a:srgbClr val="00B0F0"/>
                </a:solidFill>
              </a:rPr>
              <a:t>De Enero a Diciembre de 2018</a:t>
            </a:r>
          </a:p>
        </p:txBody>
      </p:sp>
      <p:sp>
        <p:nvSpPr>
          <p:cNvPr id="89" name="CuadroTexto 88">
            <a:extLst>
              <a:ext uri="{FF2B5EF4-FFF2-40B4-BE49-F238E27FC236}">
                <a16:creationId xmlns:a16="http://schemas.microsoft.com/office/drawing/2014/main" id="{3B8AFEE3-1953-47F9-B55F-0A3D70C54583}"/>
              </a:ext>
            </a:extLst>
          </p:cNvPr>
          <p:cNvSpPr txBox="1"/>
          <p:nvPr/>
        </p:nvSpPr>
        <p:spPr>
          <a:xfrm>
            <a:off x="2997454" y="5496072"/>
            <a:ext cx="1440610" cy="400110"/>
          </a:xfrm>
          <a:prstGeom prst="rect">
            <a:avLst/>
          </a:prstGeom>
          <a:noFill/>
          <a:ln>
            <a:solidFill>
              <a:schemeClr val="accent6">
                <a:lumMod val="50000"/>
              </a:schemeClr>
            </a:solidFill>
          </a:ln>
        </p:spPr>
        <p:txBody>
          <a:bodyPr wrap="square" rtlCol="0">
            <a:spAutoFit/>
          </a:bodyPr>
          <a:lstStyle/>
          <a:p>
            <a:pPr algn="ctr"/>
            <a:r>
              <a:rPr lang="es-419" sz="1000" dirty="0">
                <a:solidFill>
                  <a:srgbClr val="00B0F0"/>
                </a:solidFill>
              </a:rPr>
              <a:t>De Septiembre a Diciembre 2017 </a:t>
            </a:r>
          </a:p>
        </p:txBody>
      </p:sp>
      <p:sp>
        <p:nvSpPr>
          <p:cNvPr id="90" name="CuadroTexto 89">
            <a:extLst>
              <a:ext uri="{FF2B5EF4-FFF2-40B4-BE49-F238E27FC236}">
                <a16:creationId xmlns:a16="http://schemas.microsoft.com/office/drawing/2014/main" id="{B389C7DE-6BFB-48D1-99ED-E2FC50606126}"/>
              </a:ext>
            </a:extLst>
          </p:cNvPr>
          <p:cNvSpPr txBox="1"/>
          <p:nvPr/>
        </p:nvSpPr>
        <p:spPr>
          <a:xfrm>
            <a:off x="966175" y="5494576"/>
            <a:ext cx="1290153" cy="400110"/>
          </a:xfrm>
          <a:prstGeom prst="rect">
            <a:avLst/>
          </a:prstGeom>
          <a:noFill/>
          <a:ln>
            <a:solidFill>
              <a:schemeClr val="accent6">
                <a:lumMod val="50000"/>
              </a:schemeClr>
            </a:solidFill>
          </a:ln>
        </p:spPr>
        <p:txBody>
          <a:bodyPr wrap="square" rtlCol="0">
            <a:spAutoFit/>
          </a:bodyPr>
          <a:lstStyle/>
          <a:p>
            <a:pPr algn="ctr"/>
            <a:r>
              <a:rPr lang="es-419" sz="1000" dirty="0">
                <a:solidFill>
                  <a:srgbClr val="00B0F0"/>
                </a:solidFill>
              </a:rPr>
              <a:t>De Junio a Agosto 2017</a:t>
            </a:r>
          </a:p>
        </p:txBody>
      </p:sp>
      <p:sp>
        <p:nvSpPr>
          <p:cNvPr id="91" name="CuadroTexto 90">
            <a:extLst>
              <a:ext uri="{FF2B5EF4-FFF2-40B4-BE49-F238E27FC236}">
                <a16:creationId xmlns:a16="http://schemas.microsoft.com/office/drawing/2014/main" id="{D4F377EF-501B-4F3E-B3AE-1F9082B17D09}"/>
              </a:ext>
            </a:extLst>
          </p:cNvPr>
          <p:cNvSpPr txBox="1"/>
          <p:nvPr/>
        </p:nvSpPr>
        <p:spPr>
          <a:xfrm>
            <a:off x="7653912" y="5514166"/>
            <a:ext cx="1290153" cy="400110"/>
          </a:xfrm>
          <a:prstGeom prst="rect">
            <a:avLst/>
          </a:prstGeom>
          <a:noFill/>
          <a:ln>
            <a:solidFill>
              <a:schemeClr val="accent6">
                <a:lumMod val="50000"/>
              </a:schemeClr>
            </a:solidFill>
          </a:ln>
        </p:spPr>
        <p:txBody>
          <a:bodyPr wrap="square" rtlCol="0">
            <a:spAutoFit/>
          </a:bodyPr>
          <a:lstStyle/>
          <a:p>
            <a:pPr algn="ctr"/>
            <a:r>
              <a:rPr lang="es-419" sz="1000" dirty="0">
                <a:solidFill>
                  <a:srgbClr val="00B0F0"/>
                </a:solidFill>
              </a:rPr>
              <a:t>De Enero a Octubre del 2019</a:t>
            </a:r>
          </a:p>
        </p:txBody>
      </p:sp>
      <p:sp>
        <p:nvSpPr>
          <p:cNvPr id="92" name="CuadroTexto 91">
            <a:extLst>
              <a:ext uri="{FF2B5EF4-FFF2-40B4-BE49-F238E27FC236}">
                <a16:creationId xmlns:a16="http://schemas.microsoft.com/office/drawing/2014/main" id="{AA8551C6-166E-4788-9391-95426EBC7DB3}"/>
              </a:ext>
            </a:extLst>
          </p:cNvPr>
          <p:cNvSpPr txBox="1"/>
          <p:nvPr/>
        </p:nvSpPr>
        <p:spPr>
          <a:xfrm>
            <a:off x="9538458" y="5518340"/>
            <a:ext cx="1290153" cy="400110"/>
          </a:xfrm>
          <a:prstGeom prst="rect">
            <a:avLst/>
          </a:prstGeom>
          <a:noFill/>
          <a:ln>
            <a:solidFill>
              <a:schemeClr val="accent6">
                <a:lumMod val="50000"/>
              </a:schemeClr>
            </a:solidFill>
          </a:ln>
        </p:spPr>
        <p:txBody>
          <a:bodyPr wrap="square" rtlCol="0">
            <a:spAutoFit/>
          </a:bodyPr>
          <a:lstStyle/>
          <a:p>
            <a:pPr algn="ctr"/>
            <a:r>
              <a:rPr lang="es-419" sz="1000" dirty="0">
                <a:solidFill>
                  <a:srgbClr val="00B0F0"/>
                </a:solidFill>
              </a:rPr>
              <a:t>De Noviembre 2019 en adelante</a:t>
            </a:r>
          </a:p>
        </p:txBody>
      </p:sp>
      <p:sp>
        <p:nvSpPr>
          <p:cNvPr id="93" name="CuadroTexto 92">
            <a:extLst>
              <a:ext uri="{FF2B5EF4-FFF2-40B4-BE49-F238E27FC236}">
                <a16:creationId xmlns:a16="http://schemas.microsoft.com/office/drawing/2014/main" id="{406899CA-4493-40BE-9207-54B70B6B63EA}"/>
              </a:ext>
            </a:extLst>
          </p:cNvPr>
          <p:cNvSpPr txBox="1"/>
          <p:nvPr/>
        </p:nvSpPr>
        <p:spPr>
          <a:xfrm>
            <a:off x="5299408" y="3508617"/>
            <a:ext cx="1610686" cy="461665"/>
          </a:xfrm>
          <a:prstGeom prst="rect">
            <a:avLst/>
          </a:prstGeom>
          <a:noFill/>
        </p:spPr>
        <p:txBody>
          <a:bodyPr wrap="square" rtlCol="0">
            <a:spAutoFit/>
          </a:bodyPr>
          <a:lstStyle/>
          <a:p>
            <a:r>
              <a:rPr lang="es-419" sz="1200" dirty="0"/>
              <a:t>1. Formular plan Anual 2019</a:t>
            </a:r>
          </a:p>
        </p:txBody>
      </p:sp>
      <p:sp>
        <p:nvSpPr>
          <p:cNvPr id="94" name="Flecha: hacia abajo 93">
            <a:extLst>
              <a:ext uri="{FF2B5EF4-FFF2-40B4-BE49-F238E27FC236}">
                <a16:creationId xmlns:a16="http://schemas.microsoft.com/office/drawing/2014/main" id="{1CDDD3BD-E88B-460F-8221-FE0C8CF15D57}"/>
              </a:ext>
            </a:extLst>
          </p:cNvPr>
          <p:cNvSpPr/>
          <p:nvPr/>
        </p:nvSpPr>
        <p:spPr>
          <a:xfrm rot="16200000">
            <a:off x="2590340" y="4005313"/>
            <a:ext cx="45719" cy="139003"/>
          </a:xfrm>
          <a:prstGeom prst="downArrow">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5" name="Flecha: hacia abajo 94">
            <a:extLst>
              <a:ext uri="{FF2B5EF4-FFF2-40B4-BE49-F238E27FC236}">
                <a16:creationId xmlns:a16="http://schemas.microsoft.com/office/drawing/2014/main" id="{E90DAF91-545F-4D81-904D-5BA866109D9D}"/>
              </a:ext>
            </a:extLst>
          </p:cNvPr>
          <p:cNvSpPr/>
          <p:nvPr/>
        </p:nvSpPr>
        <p:spPr>
          <a:xfrm rot="16200000">
            <a:off x="2583188" y="4541578"/>
            <a:ext cx="45719" cy="139003"/>
          </a:xfrm>
          <a:prstGeom prst="downArrow">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6" name="Flecha: hacia abajo 95">
            <a:extLst>
              <a:ext uri="{FF2B5EF4-FFF2-40B4-BE49-F238E27FC236}">
                <a16:creationId xmlns:a16="http://schemas.microsoft.com/office/drawing/2014/main" id="{308F4B37-C766-45A6-A543-BE7026AE38C2}"/>
              </a:ext>
            </a:extLst>
          </p:cNvPr>
          <p:cNvSpPr/>
          <p:nvPr/>
        </p:nvSpPr>
        <p:spPr>
          <a:xfrm rot="16200000">
            <a:off x="5175619" y="3621966"/>
            <a:ext cx="45719" cy="139003"/>
          </a:xfrm>
          <a:prstGeom prst="downArrow">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7" name="Flecha: a la derecha con muesca 96">
            <a:extLst>
              <a:ext uri="{FF2B5EF4-FFF2-40B4-BE49-F238E27FC236}">
                <a16:creationId xmlns:a16="http://schemas.microsoft.com/office/drawing/2014/main" id="{4C946066-A76C-4DB9-8A97-B8848ECB08C7}"/>
              </a:ext>
            </a:extLst>
          </p:cNvPr>
          <p:cNvSpPr/>
          <p:nvPr/>
        </p:nvSpPr>
        <p:spPr>
          <a:xfrm rot="16200000">
            <a:off x="6661765" y="4471596"/>
            <a:ext cx="669070" cy="96131"/>
          </a:xfrm>
          <a:prstGeom prst="notchedRightArrow">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8" name="CuadroTexto 97">
            <a:extLst>
              <a:ext uri="{FF2B5EF4-FFF2-40B4-BE49-F238E27FC236}">
                <a16:creationId xmlns:a16="http://schemas.microsoft.com/office/drawing/2014/main" id="{801FEBB6-C1FA-44C0-AC00-F1D3621FCB6F}"/>
              </a:ext>
            </a:extLst>
          </p:cNvPr>
          <p:cNvSpPr txBox="1"/>
          <p:nvPr/>
        </p:nvSpPr>
        <p:spPr>
          <a:xfrm>
            <a:off x="6587176" y="4970985"/>
            <a:ext cx="731418" cy="246221"/>
          </a:xfrm>
          <a:prstGeom prst="rect">
            <a:avLst/>
          </a:prstGeom>
          <a:noFill/>
        </p:spPr>
        <p:txBody>
          <a:bodyPr wrap="square" rtlCol="0">
            <a:spAutoFit/>
          </a:bodyPr>
          <a:lstStyle/>
          <a:p>
            <a:r>
              <a:rPr lang="es-419" sz="1000" dirty="0"/>
              <a:t>Diciembre</a:t>
            </a:r>
          </a:p>
        </p:txBody>
      </p:sp>
      <p:sp>
        <p:nvSpPr>
          <p:cNvPr id="99" name="CuadroTexto 98">
            <a:extLst>
              <a:ext uri="{FF2B5EF4-FFF2-40B4-BE49-F238E27FC236}">
                <a16:creationId xmlns:a16="http://schemas.microsoft.com/office/drawing/2014/main" id="{C6D28068-F471-42DF-B5EE-27968170DF0C}"/>
              </a:ext>
            </a:extLst>
          </p:cNvPr>
          <p:cNvSpPr txBox="1"/>
          <p:nvPr/>
        </p:nvSpPr>
        <p:spPr>
          <a:xfrm>
            <a:off x="7554390" y="3946456"/>
            <a:ext cx="1386633" cy="276999"/>
          </a:xfrm>
          <a:prstGeom prst="rect">
            <a:avLst/>
          </a:prstGeom>
          <a:noFill/>
        </p:spPr>
        <p:txBody>
          <a:bodyPr wrap="square" rtlCol="0">
            <a:spAutoFit/>
          </a:bodyPr>
          <a:lstStyle/>
          <a:p>
            <a:r>
              <a:rPr lang="es-419" sz="1200" dirty="0"/>
              <a:t>1. Plan de mejora</a:t>
            </a:r>
          </a:p>
        </p:txBody>
      </p:sp>
      <p:sp>
        <p:nvSpPr>
          <p:cNvPr id="100" name="CuadroTexto 99">
            <a:extLst>
              <a:ext uri="{FF2B5EF4-FFF2-40B4-BE49-F238E27FC236}">
                <a16:creationId xmlns:a16="http://schemas.microsoft.com/office/drawing/2014/main" id="{A925E9B5-6430-4434-A00F-D73F67FC4B06}"/>
              </a:ext>
            </a:extLst>
          </p:cNvPr>
          <p:cNvSpPr txBox="1"/>
          <p:nvPr/>
        </p:nvSpPr>
        <p:spPr>
          <a:xfrm>
            <a:off x="7527052" y="3508990"/>
            <a:ext cx="1386633" cy="276999"/>
          </a:xfrm>
          <a:prstGeom prst="rect">
            <a:avLst/>
          </a:prstGeom>
          <a:noFill/>
        </p:spPr>
        <p:txBody>
          <a:bodyPr wrap="square" rtlCol="0">
            <a:spAutoFit/>
          </a:bodyPr>
          <a:lstStyle/>
          <a:p>
            <a:r>
              <a:rPr lang="es-419" sz="1200" dirty="0"/>
              <a:t>1. Autoevaluación</a:t>
            </a:r>
          </a:p>
        </p:txBody>
      </p:sp>
      <p:sp>
        <p:nvSpPr>
          <p:cNvPr id="101" name="Signo menos 100">
            <a:extLst>
              <a:ext uri="{FF2B5EF4-FFF2-40B4-BE49-F238E27FC236}">
                <a16:creationId xmlns:a16="http://schemas.microsoft.com/office/drawing/2014/main" id="{515F2AB3-2032-413D-81E6-D78EE72C84D1}"/>
              </a:ext>
            </a:extLst>
          </p:cNvPr>
          <p:cNvSpPr/>
          <p:nvPr/>
        </p:nvSpPr>
        <p:spPr>
          <a:xfrm rot="16200000">
            <a:off x="6226288" y="4883696"/>
            <a:ext cx="787538" cy="105912"/>
          </a:xfrm>
          <a:prstGeom prst="mathMinus">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2" name="Signo menos 101">
            <a:extLst>
              <a:ext uri="{FF2B5EF4-FFF2-40B4-BE49-F238E27FC236}">
                <a16:creationId xmlns:a16="http://schemas.microsoft.com/office/drawing/2014/main" id="{AB7B7278-A971-4C78-BC71-08D7B576420B}"/>
              </a:ext>
            </a:extLst>
          </p:cNvPr>
          <p:cNvSpPr/>
          <p:nvPr/>
        </p:nvSpPr>
        <p:spPr>
          <a:xfrm rot="16200000">
            <a:off x="2127254" y="5555516"/>
            <a:ext cx="787538" cy="105912"/>
          </a:xfrm>
          <a:prstGeom prst="mathMinus">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3" name="Signo menos 102">
            <a:extLst>
              <a:ext uri="{FF2B5EF4-FFF2-40B4-BE49-F238E27FC236}">
                <a16:creationId xmlns:a16="http://schemas.microsoft.com/office/drawing/2014/main" id="{D68681CC-10BF-4D75-81D6-E19A4839D1A2}"/>
              </a:ext>
            </a:extLst>
          </p:cNvPr>
          <p:cNvSpPr/>
          <p:nvPr/>
        </p:nvSpPr>
        <p:spPr>
          <a:xfrm rot="16200000">
            <a:off x="4705694" y="5555645"/>
            <a:ext cx="787538" cy="105912"/>
          </a:xfrm>
          <a:prstGeom prst="mathMinus">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4" name="Signo menos 103">
            <a:extLst>
              <a:ext uri="{FF2B5EF4-FFF2-40B4-BE49-F238E27FC236}">
                <a16:creationId xmlns:a16="http://schemas.microsoft.com/office/drawing/2014/main" id="{75D922CF-83F4-4129-98FC-6CA99BA05A58}"/>
              </a:ext>
            </a:extLst>
          </p:cNvPr>
          <p:cNvSpPr/>
          <p:nvPr/>
        </p:nvSpPr>
        <p:spPr>
          <a:xfrm rot="16200000">
            <a:off x="6892042" y="5537927"/>
            <a:ext cx="787538" cy="105912"/>
          </a:xfrm>
          <a:prstGeom prst="mathMinus">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05" name="Signo menos 104">
            <a:extLst>
              <a:ext uri="{FF2B5EF4-FFF2-40B4-BE49-F238E27FC236}">
                <a16:creationId xmlns:a16="http://schemas.microsoft.com/office/drawing/2014/main" id="{CA4C3145-3869-4457-BBFB-F9A059FE70B0}"/>
              </a:ext>
            </a:extLst>
          </p:cNvPr>
          <p:cNvSpPr/>
          <p:nvPr/>
        </p:nvSpPr>
        <p:spPr>
          <a:xfrm rot="16200000">
            <a:off x="8918397" y="5552474"/>
            <a:ext cx="787538" cy="105912"/>
          </a:xfrm>
          <a:prstGeom prst="mathMinus">
            <a:avLst/>
          </a:prstGeom>
          <a:solidFill>
            <a:schemeClr val="bg1"/>
          </a:solidFill>
          <a:ln>
            <a:solidFill>
              <a:srgbClr val="11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Tree>
    <p:extLst>
      <p:ext uri="{BB962C8B-B14F-4D97-AF65-F5344CB8AC3E}">
        <p14:creationId xmlns:p14="http://schemas.microsoft.com/office/powerpoint/2010/main" val="287432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972641" y="234482"/>
            <a:ext cx="7336471" cy="523220"/>
          </a:xfrm>
          <a:prstGeom prst="rect">
            <a:avLst/>
          </a:prstGeom>
          <a:noFill/>
        </p:spPr>
        <p:txBody>
          <a:bodyPr wrap="square" rtlCol="0">
            <a:spAutoFit/>
          </a:bodyPr>
          <a:lstStyle/>
          <a:p>
            <a:r>
              <a:rPr lang="es-419" sz="2800" b="1" dirty="0">
                <a:solidFill>
                  <a:srgbClr val="004A84"/>
                </a:solidFill>
                <a:latin typeface="+mj-lt"/>
                <a:ea typeface="Arial" charset="0"/>
                <a:cs typeface="Arial" charset="0"/>
              </a:rPr>
              <a:t>Evaluación y Seguimiento – GETH 2020</a:t>
            </a:r>
          </a:p>
        </p:txBody>
      </p:sp>
      <p:sp>
        <p:nvSpPr>
          <p:cNvPr id="106" name="CuadroTexto 105">
            <a:extLst>
              <a:ext uri="{FF2B5EF4-FFF2-40B4-BE49-F238E27FC236}">
                <a16:creationId xmlns:a16="http://schemas.microsoft.com/office/drawing/2014/main" id="{B813965B-68FD-4C9D-AE36-0BD973B4543D}"/>
              </a:ext>
            </a:extLst>
          </p:cNvPr>
          <p:cNvSpPr txBox="1"/>
          <p:nvPr/>
        </p:nvSpPr>
        <p:spPr>
          <a:xfrm>
            <a:off x="801847" y="1181055"/>
            <a:ext cx="6778305" cy="1569660"/>
          </a:xfrm>
          <a:prstGeom prst="rect">
            <a:avLst/>
          </a:prstGeom>
          <a:noFill/>
        </p:spPr>
        <p:txBody>
          <a:bodyPr wrap="square" rtlCol="0">
            <a:spAutoFit/>
          </a:bodyPr>
          <a:lstStyle/>
          <a:p>
            <a:pPr algn="just"/>
            <a:r>
              <a:rPr lang="es-419" sz="2400" b="1" i="1" dirty="0">
                <a:solidFill>
                  <a:srgbClr val="004A84"/>
                </a:solidFill>
              </a:rPr>
              <a:t>Se realiza seguimiento y verificación mensual del cumplimiento de cada una de las actividades planteadas en los planes que compone el GEHT – 2020</a:t>
            </a:r>
          </a:p>
        </p:txBody>
      </p:sp>
      <p:sp>
        <p:nvSpPr>
          <p:cNvPr id="109" name="CuadroTexto 108">
            <a:extLst>
              <a:ext uri="{FF2B5EF4-FFF2-40B4-BE49-F238E27FC236}">
                <a16:creationId xmlns:a16="http://schemas.microsoft.com/office/drawing/2014/main" id="{5983007F-E4DF-4EA0-9B2E-EBC2445B7F5C}"/>
              </a:ext>
            </a:extLst>
          </p:cNvPr>
          <p:cNvSpPr txBox="1"/>
          <p:nvPr/>
        </p:nvSpPr>
        <p:spPr>
          <a:xfrm>
            <a:off x="801847" y="3099582"/>
            <a:ext cx="6778305" cy="1569660"/>
          </a:xfrm>
          <a:prstGeom prst="rect">
            <a:avLst/>
          </a:prstGeom>
          <a:noFill/>
        </p:spPr>
        <p:txBody>
          <a:bodyPr wrap="square" rtlCol="0">
            <a:spAutoFit/>
          </a:bodyPr>
          <a:lstStyle/>
          <a:p>
            <a:pPr algn="just"/>
            <a:r>
              <a:rPr lang="es-419" sz="2400" b="1" i="1" dirty="0">
                <a:solidFill>
                  <a:srgbClr val="004A84"/>
                </a:solidFill>
              </a:rPr>
              <a:t>El Grupo de Planeación y Gestión del Riesgo verifica el desarrollo de las actividades por medio de diferentes soportes y evidencias entregados por partes del Grupo Gestión del Talento Humano</a:t>
            </a:r>
          </a:p>
        </p:txBody>
      </p:sp>
    </p:spTree>
    <p:extLst>
      <p:ext uri="{BB962C8B-B14F-4D97-AF65-F5344CB8AC3E}">
        <p14:creationId xmlns:p14="http://schemas.microsoft.com/office/powerpoint/2010/main" val="1168804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ángulo: esquinas redondeadas 27">
            <a:extLst>
              <a:ext uri="{FF2B5EF4-FFF2-40B4-BE49-F238E27FC236}">
                <a16:creationId xmlns:a16="http://schemas.microsoft.com/office/drawing/2014/main" id="{DBAD1FDC-116C-42CA-804C-46C5ACF7A6DC}"/>
              </a:ext>
            </a:extLst>
          </p:cNvPr>
          <p:cNvSpPr/>
          <p:nvPr/>
        </p:nvSpPr>
        <p:spPr>
          <a:xfrm>
            <a:off x="380987" y="1606554"/>
            <a:ext cx="4241813" cy="3708400"/>
          </a:xfrm>
          <a:prstGeom prst="roundRect">
            <a:avLst>
              <a:gd name="adj" fmla="val 5871"/>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endParaRPr lang="es-419" dirty="0"/>
          </a:p>
        </p:txBody>
      </p:sp>
      <p:sp>
        <p:nvSpPr>
          <p:cNvPr id="19" name="Bocadillo: rectángulo con esquinas redondeadas 18">
            <a:extLst>
              <a:ext uri="{FF2B5EF4-FFF2-40B4-BE49-F238E27FC236}">
                <a16:creationId xmlns:a16="http://schemas.microsoft.com/office/drawing/2014/main" id="{702C2005-218A-46D3-9D77-9039074AA74B}"/>
              </a:ext>
            </a:extLst>
          </p:cNvPr>
          <p:cNvSpPr/>
          <p:nvPr/>
        </p:nvSpPr>
        <p:spPr>
          <a:xfrm>
            <a:off x="524920" y="678216"/>
            <a:ext cx="2982482" cy="789794"/>
          </a:xfrm>
          <a:prstGeom prst="wedgeRoundRectCallout">
            <a:avLst>
              <a:gd name="adj1" fmla="val 63811"/>
              <a:gd name="adj2" fmla="val 57381"/>
              <a:gd name="adj3" fmla="val 16667"/>
            </a:avLst>
          </a:prstGeom>
          <a:solidFill>
            <a:srgbClr val="004A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0" name="CuadroTexto 19">
            <a:extLst>
              <a:ext uri="{FF2B5EF4-FFF2-40B4-BE49-F238E27FC236}">
                <a16:creationId xmlns:a16="http://schemas.microsoft.com/office/drawing/2014/main" id="{AC9B2151-8A43-4906-8A9C-052A3A20BC6E}"/>
              </a:ext>
            </a:extLst>
          </p:cNvPr>
          <p:cNvSpPr txBox="1"/>
          <p:nvPr/>
        </p:nvSpPr>
        <p:spPr>
          <a:xfrm>
            <a:off x="491059" y="2183481"/>
            <a:ext cx="4021667" cy="2554545"/>
          </a:xfrm>
          <a:prstGeom prst="rect">
            <a:avLst/>
          </a:prstGeom>
          <a:noFill/>
        </p:spPr>
        <p:txBody>
          <a:bodyPr wrap="square" rtlCol="0">
            <a:spAutoFit/>
          </a:bodyPr>
          <a:lstStyle/>
          <a:p>
            <a:pPr algn="just"/>
            <a:r>
              <a:rPr lang="es-419" sz="1600" b="1" dirty="0">
                <a:solidFill>
                  <a:srgbClr val="004A84"/>
                </a:solidFill>
              </a:rPr>
              <a:t>Planear, ejecutar y evaluar la gestión del talento humano a través de las estrategias propuestas para cada etapa del ciclo del servidor público</a:t>
            </a:r>
            <a:r>
              <a:rPr lang="es-419" sz="1600" dirty="0">
                <a:solidFill>
                  <a:srgbClr val="004A84"/>
                </a:solidFill>
              </a:rPr>
              <a:t>, de acuerdo con las rutas de creación de valor propias de la dimensión del talento humano, de tal manera que se contribuya al </a:t>
            </a:r>
            <a:r>
              <a:rPr lang="es-419" sz="1600" b="1" dirty="0">
                <a:solidFill>
                  <a:srgbClr val="004A84"/>
                </a:solidFill>
              </a:rPr>
              <a:t>fortalecimiento</a:t>
            </a:r>
            <a:r>
              <a:rPr lang="es-419" sz="1600" dirty="0">
                <a:solidFill>
                  <a:srgbClr val="004A84"/>
                </a:solidFill>
              </a:rPr>
              <a:t> de las capacidades, conocimientos, competencias y calidad de vida, en aras de generar resultados con valores. </a:t>
            </a:r>
          </a:p>
        </p:txBody>
      </p:sp>
      <p:sp>
        <p:nvSpPr>
          <p:cNvPr id="21" name="CuadroTexto 20">
            <a:extLst>
              <a:ext uri="{FF2B5EF4-FFF2-40B4-BE49-F238E27FC236}">
                <a16:creationId xmlns:a16="http://schemas.microsoft.com/office/drawing/2014/main" id="{1D5C48E5-4732-4D65-8F9D-0D01AC777BB4}"/>
              </a:ext>
            </a:extLst>
          </p:cNvPr>
          <p:cNvSpPr txBox="1"/>
          <p:nvPr/>
        </p:nvSpPr>
        <p:spPr>
          <a:xfrm>
            <a:off x="766043" y="893657"/>
            <a:ext cx="2500236" cy="369332"/>
          </a:xfrm>
          <a:prstGeom prst="rect">
            <a:avLst/>
          </a:prstGeom>
          <a:noFill/>
        </p:spPr>
        <p:txBody>
          <a:bodyPr wrap="none" rtlCol="0">
            <a:spAutoFit/>
          </a:bodyPr>
          <a:lstStyle/>
          <a:p>
            <a:r>
              <a:rPr lang="es-ES" b="1" dirty="0">
                <a:solidFill>
                  <a:schemeClr val="bg1"/>
                </a:solidFill>
              </a:rPr>
              <a:t>Objetivo General - GETH</a:t>
            </a:r>
            <a:endParaRPr lang="es-419" b="1" dirty="0">
              <a:solidFill>
                <a:schemeClr val="bg1"/>
              </a:solidFill>
            </a:endParaRPr>
          </a:p>
        </p:txBody>
      </p:sp>
      <p:sp>
        <p:nvSpPr>
          <p:cNvPr id="29" name="Rectángulo: esquinas redondeadas 28">
            <a:extLst>
              <a:ext uri="{FF2B5EF4-FFF2-40B4-BE49-F238E27FC236}">
                <a16:creationId xmlns:a16="http://schemas.microsoft.com/office/drawing/2014/main" id="{CC37CDF8-D04C-494B-BA2F-A8A852851B58}"/>
              </a:ext>
            </a:extLst>
          </p:cNvPr>
          <p:cNvSpPr/>
          <p:nvPr/>
        </p:nvSpPr>
        <p:spPr>
          <a:xfrm>
            <a:off x="4732873" y="1606554"/>
            <a:ext cx="7289794" cy="3708400"/>
          </a:xfrm>
          <a:prstGeom prst="roundRect">
            <a:avLst>
              <a:gd name="adj" fmla="val 5871"/>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endParaRPr lang="es-419" dirty="0"/>
          </a:p>
        </p:txBody>
      </p:sp>
      <p:sp>
        <p:nvSpPr>
          <p:cNvPr id="26" name="Bocadillo: rectángulo con esquinas redondeadas 25">
            <a:extLst>
              <a:ext uri="{FF2B5EF4-FFF2-40B4-BE49-F238E27FC236}">
                <a16:creationId xmlns:a16="http://schemas.microsoft.com/office/drawing/2014/main" id="{6F253399-F0A8-48D3-B4D5-CCB9978D2F50}"/>
              </a:ext>
            </a:extLst>
          </p:cNvPr>
          <p:cNvSpPr/>
          <p:nvPr/>
        </p:nvSpPr>
        <p:spPr>
          <a:xfrm>
            <a:off x="7416148" y="532381"/>
            <a:ext cx="2982482" cy="789794"/>
          </a:xfrm>
          <a:prstGeom prst="wedgeRoundRectCallout">
            <a:avLst>
              <a:gd name="adj1" fmla="val 63811"/>
              <a:gd name="adj2" fmla="val 57381"/>
              <a:gd name="adj3" fmla="val 16667"/>
            </a:avLst>
          </a:prstGeom>
          <a:solidFill>
            <a:srgbClr val="004A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0" name="CuadroTexto 29">
            <a:extLst>
              <a:ext uri="{FF2B5EF4-FFF2-40B4-BE49-F238E27FC236}">
                <a16:creationId xmlns:a16="http://schemas.microsoft.com/office/drawing/2014/main" id="{B42417BB-AE6F-4788-81BC-7532BCDC8863}"/>
              </a:ext>
            </a:extLst>
          </p:cNvPr>
          <p:cNvSpPr txBox="1"/>
          <p:nvPr/>
        </p:nvSpPr>
        <p:spPr>
          <a:xfrm>
            <a:off x="7514494" y="708991"/>
            <a:ext cx="2877647" cy="369332"/>
          </a:xfrm>
          <a:prstGeom prst="rect">
            <a:avLst/>
          </a:prstGeom>
          <a:noFill/>
        </p:spPr>
        <p:txBody>
          <a:bodyPr wrap="none" rtlCol="0">
            <a:spAutoFit/>
          </a:bodyPr>
          <a:lstStyle/>
          <a:p>
            <a:r>
              <a:rPr lang="es-ES" b="1" dirty="0">
                <a:solidFill>
                  <a:schemeClr val="bg1"/>
                </a:solidFill>
              </a:rPr>
              <a:t>Objetivos Específicos - GETH</a:t>
            </a:r>
          </a:p>
        </p:txBody>
      </p:sp>
      <p:sp>
        <p:nvSpPr>
          <p:cNvPr id="31" name="CuadroTexto 30">
            <a:extLst>
              <a:ext uri="{FF2B5EF4-FFF2-40B4-BE49-F238E27FC236}">
                <a16:creationId xmlns:a16="http://schemas.microsoft.com/office/drawing/2014/main" id="{790DFFCD-63A1-41B1-BFFE-67699CCF4CEC}"/>
              </a:ext>
            </a:extLst>
          </p:cNvPr>
          <p:cNvSpPr txBox="1"/>
          <p:nvPr/>
        </p:nvSpPr>
        <p:spPr>
          <a:xfrm>
            <a:off x="4953000" y="1710501"/>
            <a:ext cx="6968067" cy="3293209"/>
          </a:xfrm>
          <a:prstGeom prst="rect">
            <a:avLst/>
          </a:prstGeom>
          <a:noFill/>
        </p:spPr>
        <p:txBody>
          <a:bodyPr wrap="square" rtlCol="0">
            <a:spAutoFit/>
          </a:bodyPr>
          <a:lstStyle/>
          <a:p>
            <a:pPr marL="285750" indent="-285750" algn="just">
              <a:buFont typeface="Wingdings" panose="05000000000000000000" pitchFamily="2" charset="2"/>
              <a:buChar char="ü"/>
            </a:pPr>
            <a:r>
              <a:rPr lang="es-419" sz="1600" dirty="0">
                <a:solidFill>
                  <a:srgbClr val="004A84"/>
                </a:solidFill>
              </a:rPr>
              <a:t>Proporcionar condiciones de trabajo que favorezcan el desarrollo de la </a:t>
            </a:r>
            <a:r>
              <a:rPr lang="es-419" sz="1600" b="1" dirty="0">
                <a:solidFill>
                  <a:srgbClr val="004A84"/>
                </a:solidFill>
              </a:rPr>
              <a:t>creatividad, la identidad, la participación </a:t>
            </a:r>
            <a:r>
              <a:rPr lang="es-419" sz="1600" dirty="0">
                <a:solidFill>
                  <a:srgbClr val="004A84"/>
                </a:solidFill>
              </a:rPr>
              <a:t>de los funcionarios de la entidad, así como eficiencia y la efectividad en su desempeño</a:t>
            </a:r>
          </a:p>
          <a:p>
            <a:pPr marL="285750" indent="-285750" algn="just">
              <a:buFont typeface="Wingdings" panose="05000000000000000000" pitchFamily="2" charset="2"/>
              <a:buChar char="ü"/>
            </a:pPr>
            <a:r>
              <a:rPr lang="es-419" sz="1600" dirty="0">
                <a:solidFill>
                  <a:srgbClr val="004A84"/>
                </a:solidFill>
              </a:rPr>
              <a:t>Fomentar la </a:t>
            </a:r>
            <a:r>
              <a:rPr lang="es-419" sz="1600" b="1" dirty="0">
                <a:solidFill>
                  <a:srgbClr val="004A84"/>
                </a:solidFill>
              </a:rPr>
              <a:t>aplicación de estrategias y procesos </a:t>
            </a:r>
            <a:r>
              <a:rPr lang="es-419" sz="1600" dirty="0">
                <a:solidFill>
                  <a:srgbClr val="004A84"/>
                </a:solidFill>
              </a:rPr>
              <a:t>en el ámbito laboral que contribuyan al </a:t>
            </a:r>
            <a:r>
              <a:rPr lang="es-419" sz="1600" b="1" dirty="0">
                <a:solidFill>
                  <a:srgbClr val="004A84"/>
                </a:solidFill>
              </a:rPr>
              <a:t>mejoramiento continúo </a:t>
            </a:r>
            <a:r>
              <a:rPr lang="es-419" sz="1600" dirty="0">
                <a:solidFill>
                  <a:srgbClr val="004A84"/>
                </a:solidFill>
              </a:rPr>
              <a:t>de la organización para el ejercicio de su función social</a:t>
            </a:r>
          </a:p>
          <a:p>
            <a:pPr marL="285750" indent="-285750" algn="just">
              <a:buFont typeface="Wingdings" panose="05000000000000000000" pitchFamily="2" charset="2"/>
              <a:buChar char="ü"/>
            </a:pPr>
            <a:r>
              <a:rPr lang="es-419" sz="1600" dirty="0">
                <a:solidFill>
                  <a:srgbClr val="004A84"/>
                </a:solidFill>
              </a:rPr>
              <a:t>Desarrollar </a:t>
            </a:r>
            <a:r>
              <a:rPr lang="es-419" sz="1600" b="1" dirty="0">
                <a:solidFill>
                  <a:srgbClr val="004A84"/>
                </a:solidFill>
              </a:rPr>
              <a:t>valores organizacionales </a:t>
            </a:r>
            <a:r>
              <a:rPr lang="es-419" sz="1600" dirty="0">
                <a:solidFill>
                  <a:srgbClr val="004A84"/>
                </a:solidFill>
              </a:rPr>
              <a:t>en función de una cultura de servicio al cliente, de tal forma que se genere Compromiso institucional, sentido de pertenencia e identidad.</a:t>
            </a:r>
          </a:p>
          <a:p>
            <a:pPr marL="285750" indent="-285750" algn="just">
              <a:buFont typeface="Wingdings" panose="05000000000000000000" pitchFamily="2" charset="2"/>
              <a:buChar char="ü"/>
            </a:pPr>
            <a:r>
              <a:rPr lang="es-419" sz="1600" dirty="0">
                <a:solidFill>
                  <a:srgbClr val="004A84"/>
                </a:solidFill>
              </a:rPr>
              <a:t>Contribuir a través de acciones participativas basadas en la promoción y la prevención, a la construcción de una </a:t>
            </a:r>
            <a:r>
              <a:rPr lang="es-419" sz="1600" b="1" dirty="0">
                <a:solidFill>
                  <a:srgbClr val="004A84"/>
                </a:solidFill>
              </a:rPr>
              <a:t>mejor calidad de vida</a:t>
            </a:r>
            <a:r>
              <a:rPr lang="es-419" sz="1600" dirty="0">
                <a:solidFill>
                  <a:srgbClr val="004A84"/>
                </a:solidFill>
              </a:rPr>
              <a:t>, en los aspectos educativo, recreativo, deportivo y cultural de los funcionarios y su grupo familiar </a:t>
            </a:r>
          </a:p>
        </p:txBody>
      </p:sp>
    </p:spTree>
    <p:extLst>
      <p:ext uri="{BB962C8B-B14F-4D97-AF65-F5344CB8AC3E}">
        <p14:creationId xmlns:p14="http://schemas.microsoft.com/office/powerpoint/2010/main" val="160854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443708" y="158282"/>
            <a:ext cx="7106843" cy="553998"/>
          </a:xfrm>
          <a:prstGeom prst="rect">
            <a:avLst/>
          </a:prstGeom>
          <a:noFill/>
        </p:spPr>
        <p:txBody>
          <a:bodyPr wrap="square" rtlCol="0">
            <a:spAutoFit/>
          </a:bodyPr>
          <a:lstStyle/>
          <a:p>
            <a:r>
              <a:rPr lang="es-419" sz="3000" b="1" dirty="0">
                <a:solidFill>
                  <a:srgbClr val="004A84"/>
                </a:solidFill>
                <a:latin typeface="+mj-lt"/>
                <a:ea typeface="Arial" charset="0"/>
                <a:cs typeface="Arial" charset="0"/>
              </a:rPr>
              <a:t>Insumos para la formulación del GETH - 2020</a:t>
            </a:r>
          </a:p>
        </p:txBody>
      </p:sp>
      <p:sp>
        <p:nvSpPr>
          <p:cNvPr id="9" name="Forma libre: forma 8">
            <a:extLst>
              <a:ext uri="{FF2B5EF4-FFF2-40B4-BE49-F238E27FC236}">
                <a16:creationId xmlns:a16="http://schemas.microsoft.com/office/drawing/2014/main" id="{E23F57FD-F9DC-4354-A803-CD0F9DC028A2}"/>
              </a:ext>
            </a:extLst>
          </p:cNvPr>
          <p:cNvSpPr/>
          <p:nvPr/>
        </p:nvSpPr>
        <p:spPr>
          <a:xfrm>
            <a:off x="4275153" y="2807087"/>
            <a:ext cx="1180188" cy="726543"/>
          </a:xfrm>
          <a:custGeom>
            <a:avLst/>
            <a:gdLst>
              <a:gd name="connsiteX0" fmla="*/ 0 w 1180188"/>
              <a:gd name="connsiteY0" fmla="*/ 0 h 726543"/>
              <a:gd name="connsiteX1" fmla="*/ 1185963 w 1180188"/>
              <a:gd name="connsiteY1" fmla="*/ 0 h 726543"/>
              <a:gd name="connsiteX2" fmla="*/ 1185963 w 1180188"/>
              <a:gd name="connsiteY2" fmla="*/ 727608 h 726543"/>
              <a:gd name="connsiteX3" fmla="*/ 0 w 1180188"/>
              <a:gd name="connsiteY3" fmla="*/ 727608 h 726543"/>
            </a:gdLst>
            <a:ahLst/>
            <a:cxnLst>
              <a:cxn ang="0">
                <a:pos x="connsiteX0" y="connsiteY0"/>
              </a:cxn>
              <a:cxn ang="0">
                <a:pos x="connsiteX1" y="connsiteY1"/>
              </a:cxn>
              <a:cxn ang="0">
                <a:pos x="connsiteX2" y="connsiteY2"/>
              </a:cxn>
              <a:cxn ang="0">
                <a:pos x="connsiteX3" y="connsiteY3"/>
              </a:cxn>
            </a:cxnLst>
            <a:rect l="l" t="t" r="r" b="b"/>
            <a:pathLst>
              <a:path w="1180188" h="726543">
                <a:moveTo>
                  <a:pt x="0" y="0"/>
                </a:moveTo>
                <a:lnTo>
                  <a:pt x="1185963" y="0"/>
                </a:lnTo>
                <a:lnTo>
                  <a:pt x="1185963" y="727608"/>
                </a:lnTo>
                <a:lnTo>
                  <a:pt x="0" y="727608"/>
                </a:lnTo>
                <a:close/>
              </a:path>
            </a:pathLst>
          </a:custGeom>
          <a:solidFill>
            <a:srgbClr val="B31927"/>
          </a:solidFill>
          <a:ln w="6277" cap="flat">
            <a:solidFill>
              <a:srgbClr val="211915"/>
            </a:solidFill>
            <a:prstDash val="solid"/>
            <a:miter/>
          </a:ln>
        </p:spPr>
        <p:txBody>
          <a:bodyPr rtlCol="0" anchor="ctr"/>
          <a:lstStyle/>
          <a:p>
            <a:endParaRPr lang="es-419"/>
          </a:p>
        </p:txBody>
      </p:sp>
      <p:sp>
        <p:nvSpPr>
          <p:cNvPr id="10" name="Forma libre: forma 9">
            <a:extLst>
              <a:ext uri="{FF2B5EF4-FFF2-40B4-BE49-F238E27FC236}">
                <a16:creationId xmlns:a16="http://schemas.microsoft.com/office/drawing/2014/main" id="{F6FDE3EB-F4D5-4964-A0DB-627E3E409E58}"/>
              </a:ext>
            </a:extLst>
          </p:cNvPr>
          <p:cNvSpPr/>
          <p:nvPr/>
        </p:nvSpPr>
        <p:spPr>
          <a:xfrm>
            <a:off x="4250784" y="2880055"/>
            <a:ext cx="860031" cy="576224"/>
          </a:xfrm>
          <a:custGeom>
            <a:avLst/>
            <a:gdLst>
              <a:gd name="connsiteX0" fmla="*/ 572831 w 860030"/>
              <a:gd name="connsiteY0" fmla="*/ 581673 h 576224"/>
              <a:gd name="connsiteX1" fmla="*/ 0 w 860030"/>
              <a:gd name="connsiteY1" fmla="*/ 581673 h 576224"/>
              <a:gd name="connsiteX2" fmla="*/ 0 w 860030"/>
              <a:gd name="connsiteY2" fmla="*/ 0 h 576224"/>
              <a:gd name="connsiteX3" fmla="*/ 572831 w 860030"/>
              <a:gd name="connsiteY3" fmla="*/ 0 h 576224"/>
              <a:gd name="connsiteX4" fmla="*/ 864300 w 860030"/>
              <a:gd name="connsiteY4" fmla="*/ 290868 h 576224"/>
              <a:gd name="connsiteX5" fmla="*/ 864300 w 860030"/>
              <a:gd name="connsiteY5" fmla="*/ 290868 h 576224"/>
              <a:gd name="connsiteX6" fmla="*/ 572831 w 860030"/>
              <a:gd name="connsiteY6" fmla="*/ 581673 h 5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030" h="576224">
                <a:moveTo>
                  <a:pt x="572831" y="581673"/>
                </a:moveTo>
                <a:lnTo>
                  <a:pt x="0" y="581673"/>
                </a:lnTo>
                <a:lnTo>
                  <a:pt x="0" y="0"/>
                </a:lnTo>
                <a:lnTo>
                  <a:pt x="572831" y="0"/>
                </a:lnTo>
                <a:cubicBezTo>
                  <a:pt x="733788" y="0"/>
                  <a:pt x="864300" y="130214"/>
                  <a:pt x="864300" y="290868"/>
                </a:cubicBezTo>
                <a:lnTo>
                  <a:pt x="864300" y="290868"/>
                </a:lnTo>
                <a:cubicBezTo>
                  <a:pt x="864300" y="451459"/>
                  <a:pt x="733851" y="581673"/>
                  <a:pt x="572831" y="581673"/>
                </a:cubicBezTo>
                <a:close/>
              </a:path>
            </a:pathLst>
          </a:custGeom>
          <a:solidFill>
            <a:srgbClr val="FFFFFF"/>
          </a:solidFill>
          <a:ln w="6277" cap="flat">
            <a:solidFill>
              <a:srgbClr val="211915"/>
            </a:solidFill>
            <a:prstDash val="solid"/>
            <a:miter/>
          </a:ln>
        </p:spPr>
        <p:txBody>
          <a:bodyPr rtlCol="0" anchor="ctr"/>
          <a:lstStyle/>
          <a:p>
            <a:pPr algn="ctr"/>
            <a:r>
              <a:rPr lang="es-SV" sz="3200" i="1" dirty="0">
                <a:solidFill>
                  <a:srgbClr val="004A84"/>
                </a:solidFill>
              </a:rPr>
              <a:t>3</a:t>
            </a:r>
            <a:endParaRPr lang="es-419" sz="3200" i="1" dirty="0">
              <a:solidFill>
                <a:srgbClr val="004A84"/>
              </a:solidFill>
            </a:endParaRPr>
          </a:p>
        </p:txBody>
      </p:sp>
      <p:sp>
        <p:nvSpPr>
          <p:cNvPr id="11" name="Forma libre: forma 10">
            <a:extLst>
              <a:ext uri="{FF2B5EF4-FFF2-40B4-BE49-F238E27FC236}">
                <a16:creationId xmlns:a16="http://schemas.microsoft.com/office/drawing/2014/main" id="{CDE5FDEF-5052-4838-BC2A-05A8886106DA}"/>
              </a:ext>
            </a:extLst>
          </p:cNvPr>
          <p:cNvSpPr/>
          <p:nvPr/>
        </p:nvSpPr>
        <p:spPr>
          <a:xfrm>
            <a:off x="2790494" y="4562338"/>
            <a:ext cx="1996276" cy="400752"/>
          </a:xfrm>
          <a:custGeom>
            <a:avLst/>
            <a:gdLst>
              <a:gd name="connsiteX0" fmla="*/ 0 w 1996275"/>
              <a:gd name="connsiteY0" fmla="*/ 476881 h 476011"/>
              <a:gd name="connsiteX1" fmla="*/ 1452196 w 1996275"/>
              <a:gd name="connsiteY1" fmla="*/ 456400 h 476011"/>
              <a:gd name="connsiteX2" fmla="*/ 1585030 w 1996275"/>
              <a:gd name="connsiteY2" fmla="*/ 182881 h 476011"/>
              <a:gd name="connsiteX3" fmla="*/ 1999038 w 1996275"/>
              <a:gd name="connsiteY3" fmla="*/ 7008 h 476011"/>
            </a:gdLst>
            <a:ahLst/>
            <a:cxnLst>
              <a:cxn ang="0">
                <a:pos x="connsiteX0" y="connsiteY0"/>
              </a:cxn>
              <a:cxn ang="0">
                <a:pos x="connsiteX1" y="connsiteY1"/>
              </a:cxn>
              <a:cxn ang="0">
                <a:pos x="connsiteX2" y="connsiteY2"/>
              </a:cxn>
              <a:cxn ang="0">
                <a:pos x="connsiteX3" y="connsiteY3"/>
              </a:cxn>
            </a:cxnLst>
            <a:rect l="l" t="t" r="r" b="b"/>
            <a:pathLst>
              <a:path w="1996275" h="476011">
                <a:moveTo>
                  <a:pt x="0" y="476881"/>
                </a:moveTo>
                <a:lnTo>
                  <a:pt x="1452196" y="456400"/>
                </a:lnTo>
                <a:cubicBezTo>
                  <a:pt x="1452196" y="456400"/>
                  <a:pt x="1637448" y="419572"/>
                  <a:pt x="1585030" y="182881"/>
                </a:cubicBezTo>
                <a:cubicBezTo>
                  <a:pt x="1532612" y="-53809"/>
                  <a:pt x="1999038" y="7008"/>
                  <a:pt x="1999038" y="7008"/>
                </a:cubicBezTo>
              </a:path>
            </a:pathLst>
          </a:custGeom>
          <a:noFill/>
          <a:ln w="6277" cap="flat">
            <a:solidFill>
              <a:srgbClr val="000000"/>
            </a:solidFill>
            <a:prstDash val="solid"/>
            <a:miter/>
          </a:ln>
        </p:spPr>
        <p:txBody>
          <a:bodyPr rtlCol="0" anchor="ctr"/>
          <a:lstStyle/>
          <a:p>
            <a:endParaRPr lang="es-419"/>
          </a:p>
        </p:txBody>
      </p:sp>
      <p:sp>
        <p:nvSpPr>
          <p:cNvPr id="12" name="Forma libre: forma 11">
            <a:extLst>
              <a:ext uri="{FF2B5EF4-FFF2-40B4-BE49-F238E27FC236}">
                <a16:creationId xmlns:a16="http://schemas.microsoft.com/office/drawing/2014/main" id="{73A93978-C0AD-4928-9726-E4A46096504D}"/>
              </a:ext>
            </a:extLst>
          </p:cNvPr>
          <p:cNvSpPr/>
          <p:nvPr/>
        </p:nvSpPr>
        <p:spPr>
          <a:xfrm>
            <a:off x="3132441" y="3355654"/>
            <a:ext cx="4679541" cy="917324"/>
          </a:xfrm>
          <a:custGeom>
            <a:avLst/>
            <a:gdLst>
              <a:gd name="connsiteX0" fmla="*/ 0 w 4469648"/>
              <a:gd name="connsiteY0" fmla="*/ 1182825 h 1177501"/>
              <a:gd name="connsiteX1" fmla="*/ 643830 w 4469648"/>
              <a:gd name="connsiteY1" fmla="*/ 1182825 h 1177501"/>
              <a:gd name="connsiteX2" fmla="*/ 2449455 w 4469648"/>
              <a:gd name="connsiteY2" fmla="*/ 1182825 h 1177501"/>
              <a:gd name="connsiteX3" fmla="*/ 2719015 w 4469648"/>
              <a:gd name="connsiteY3" fmla="*/ 872040 h 1177501"/>
              <a:gd name="connsiteX4" fmla="*/ 2719015 w 4469648"/>
              <a:gd name="connsiteY4" fmla="*/ 269698 h 1177501"/>
              <a:gd name="connsiteX5" fmla="*/ 3051477 w 4469648"/>
              <a:gd name="connsiteY5" fmla="*/ 14656 h 1177501"/>
              <a:gd name="connsiteX6" fmla="*/ 4470528 w 4469648"/>
              <a:gd name="connsiteY6" fmla="*/ 0 h 117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9648" h="1177501">
                <a:moveTo>
                  <a:pt x="0" y="1182825"/>
                </a:moveTo>
                <a:lnTo>
                  <a:pt x="643830" y="1182825"/>
                </a:lnTo>
                <a:lnTo>
                  <a:pt x="2449455" y="1182825"/>
                </a:lnTo>
                <a:cubicBezTo>
                  <a:pt x="2449455" y="1182825"/>
                  <a:pt x="2692084" y="1212952"/>
                  <a:pt x="2719015" y="872040"/>
                </a:cubicBezTo>
                <a:cubicBezTo>
                  <a:pt x="2745946" y="531128"/>
                  <a:pt x="2719015" y="269698"/>
                  <a:pt x="2719015" y="269698"/>
                </a:cubicBezTo>
                <a:cubicBezTo>
                  <a:pt x="2719015" y="269698"/>
                  <a:pt x="2719015" y="-70775"/>
                  <a:pt x="3051477" y="14656"/>
                </a:cubicBezTo>
                <a:lnTo>
                  <a:pt x="4470528" y="0"/>
                </a:lnTo>
              </a:path>
            </a:pathLst>
          </a:custGeom>
          <a:noFill/>
          <a:ln w="6277" cap="flat">
            <a:solidFill>
              <a:srgbClr val="211915"/>
            </a:solidFill>
            <a:prstDash val="solid"/>
            <a:miter/>
          </a:ln>
        </p:spPr>
        <p:txBody>
          <a:bodyPr rtlCol="0" anchor="ctr"/>
          <a:lstStyle/>
          <a:p>
            <a:endParaRPr lang="es-419" dirty="0"/>
          </a:p>
        </p:txBody>
      </p:sp>
      <p:sp>
        <p:nvSpPr>
          <p:cNvPr id="13" name="Forma libre: forma 12">
            <a:extLst>
              <a:ext uri="{FF2B5EF4-FFF2-40B4-BE49-F238E27FC236}">
                <a16:creationId xmlns:a16="http://schemas.microsoft.com/office/drawing/2014/main" id="{860C43C5-B62E-41CC-8B4A-43647490DEE7}"/>
              </a:ext>
            </a:extLst>
          </p:cNvPr>
          <p:cNvSpPr/>
          <p:nvPr/>
        </p:nvSpPr>
        <p:spPr>
          <a:xfrm>
            <a:off x="2798725" y="2153198"/>
            <a:ext cx="4118103" cy="1183765"/>
          </a:xfrm>
          <a:custGeom>
            <a:avLst/>
            <a:gdLst>
              <a:gd name="connsiteX0" fmla="*/ 0 w 4118103"/>
              <a:gd name="connsiteY0" fmla="*/ 1187648 h 1183764"/>
              <a:gd name="connsiteX1" fmla="*/ 0 w 4118103"/>
              <a:gd name="connsiteY1" fmla="*/ 261744 h 1183764"/>
              <a:gd name="connsiteX2" fmla="*/ 556132 w 4118103"/>
              <a:gd name="connsiteY2" fmla="*/ 0 h 1183764"/>
              <a:gd name="connsiteX3" fmla="*/ 4124193 w 4118103"/>
              <a:gd name="connsiteY3" fmla="*/ 0 h 1183764"/>
            </a:gdLst>
            <a:ahLst/>
            <a:cxnLst>
              <a:cxn ang="0">
                <a:pos x="connsiteX0" y="connsiteY0"/>
              </a:cxn>
              <a:cxn ang="0">
                <a:pos x="connsiteX1" y="connsiteY1"/>
              </a:cxn>
              <a:cxn ang="0">
                <a:pos x="connsiteX2" y="connsiteY2"/>
              </a:cxn>
              <a:cxn ang="0">
                <a:pos x="connsiteX3" y="connsiteY3"/>
              </a:cxn>
            </a:cxnLst>
            <a:rect l="l" t="t" r="r" b="b"/>
            <a:pathLst>
              <a:path w="4118103" h="1183764">
                <a:moveTo>
                  <a:pt x="0" y="1187648"/>
                </a:moveTo>
                <a:lnTo>
                  <a:pt x="0" y="261744"/>
                </a:lnTo>
                <a:cubicBezTo>
                  <a:pt x="0" y="117186"/>
                  <a:pt x="248969" y="0"/>
                  <a:pt x="556132" y="0"/>
                </a:cubicBezTo>
                <a:lnTo>
                  <a:pt x="4124193" y="0"/>
                </a:lnTo>
              </a:path>
            </a:pathLst>
          </a:custGeom>
          <a:noFill/>
          <a:ln w="6277" cap="flat">
            <a:solidFill>
              <a:srgbClr val="211915"/>
            </a:solidFill>
            <a:prstDash val="solid"/>
            <a:miter/>
          </a:ln>
        </p:spPr>
        <p:txBody>
          <a:bodyPr rtlCol="0" anchor="ctr"/>
          <a:lstStyle/>
          <a:p>
            <a:endParaRPr lang="es-419"/>
          </a:p>
        </p:txBody>
      </p:sp>
      <p:sp>
        <p:nvSpPr>
          <p:cNvPr id="14" name="Forma libre: forma 13">
            <a:extLst>
              <a:ext uri="{FF2B5EF4-FFF2-40B4-BE49-F238E27FC236}">
                <a16:creationId xmlns:a16="http://schemas.microsoft.com/office/drawing/2014/main" id="{299AB389-AAC4-4628-A00F-4171B2C7F26E}"/>
              </a:ext>
            </a:extLst>
          </p:cNvPr>
          <p:cNvSpPr/>
          <p:nvPr/>
        </p:nvSpPr>
        <p:spPr>
          <a:xfrm>
            <a:off x="2734882" y="2745433"/>
            <a:ext cx="1004415" cy="1102342"/>
          </a:xfrm>
          <a:custGeom>
            <a:avLst/>
            <a:gdLst>
              <a:gd name="connsiteX0" fmla="*/ 0 w 1004415"/>
              <a:gd name="connsiteY0" fmla="*/ 1102905 h 1102341"/>
              <a:gd name="connsiteX1" fmla="*/ 902781 w 1004415"/>
              <a:gd name="connsiteY1" fmla="*/ 1102905 h 1102341"/>
              <a:gd name="connsiteX2" fmla="*/ 1006738 w 1004415"/>
              <a:gd name="connsiteY2" fmla="*/ 842540 h 1102341"/>
              <a:gd name="connsiteX3" fmla="*/ 1008873 w 1004415"/>
              <a:gd name="connsiteY3" fmla="*/ 0 h 1102341"/>
            </a:gdLst>
            <a:ahLst/>
            <a:cxnLst>
              <a:cxn ang="0">
                <a:pos x="connsiteX0" y="connsiteY0"/>
              </a:cxn>
              <a:cxn ang="0">
                <a:pos x="connsiteX1" y="connsiteY1"/>
              </a:cxn>
              <a:cxn ang="0">
                <a:pos x="connsiteX2" y="connsiteY2"/>
              </a:cxn>
              <a:cxn ang="0">
                <a:pos x="connsiteX3" y="connsiteY3"/>
              </a:cxn>
            </a:cxnLst>
            <a:rect l="l" t="t" r="r" b="b"/>
            <a:pathLst>
              <a:path w="1004415" h="1102341">
                <a:moveTo>
                  <a:pt x="0" y="1102905"/>
                </a:moveTo>
                <a:lnTo>
                  <a:pt x="902781" y="1102905"/>
                </a:lnTo>
                <a:cubicBezTo>
                  <a:pt x="959970" y="1102905"/>
                  <a:pt x="1006361" y="986596"/>
                  <a:pt x="1006738" y="842540"/>
                </a:cubicBezTo>
                <a:lnTo>
                  <a:pt x="1008873" y="0"/>
                </a:lnTo>
              </a:path>
            </a:pathLst>
          </a:custGeom>
          <a:noFill/>
          <a:ln w="6277" cap="flat">
            <a:solidFill>
              <a:srgbClr val="211915"/>
            </a:solidFill>
            <a:prstDash val="solid"/>
            <a:miter/>
          </a:ln>
        </p:spPr>
        <p:txBody>
          <a:bodyPr rtlCol="0" anchor="ctr"/>
          <a:lstStyle/>
          <a:p>
            <a:endParaRPr lang="es-419"/>
          </a:p>
        </p:txBody>
      </p:sp>
      <p:sp>
        <p:nvSpPr>
          <p:cNvPr id="15" name="Forma libre: forma 14">
            <a:extLst>
              <a:ext uri="{FF2B5EF4-FFF2-40B4-BE49-F238E27FC236}">
                <a16:creationId xmlns:a16="http://schemas.microsoft.com/office/drawing/2014/main" id="{DDE1D0F6-DD0B-4881-83F1-633883504F4E}"/>
              </a:ext>
            </a:extLst>
          </p:cNvPr>
          <p:cNvSpPr/>
          <p:nvPr/>
        </p:nvSpPr>
        <p:spPr>
          <a:xfrm>
            <a:off x="498928" y="1012337"/>
            <a:ext cx="6278" cy="6263"/>
          </a:xfrm>
          <a:custGeom>
            <a:avLst/>
            <a:gdLst/>
            <a:ahLst/>
            <a:cxnLst/>
            <a:rect l="l" t="t" r="r" b="b"/>
            <a:pathLst>
              <a:path/>
            </a:pathLst>
          </a:custGeom>
          <a:noFill/>
          <a:ln w="6277" cap="flat">
            <a:solidFill>
              <a:srgbClr val="211915"/>
            </a:solidFill>
            <a:prstDash val="solid"/>
            <a:miter/>
          </a:ln>
        </p:spPr>
        <p:txBody>
          <a:bodyPr rtlCol="0" anchor="ctr"/>
          <a:lstStyle/>
          <a:p>
            <a:endParaRPr lang="es-419"/>
          </a:p>
        </p:txBody>
      </p:sp>
      <p:sp>
        <p:nvSpPr>
          <p:cNvPr id="17" name="Forma libre: forma 16">
            <a:extLst>
              <a:ext uri="{FF2B5EF4-FFF2-40B4-BE49-F238E27FC236}">
                <a16:creationId xmlns:a16="http://schemas.microsoft.com/office/drawing/2014/main" id="{318E72DB-DBD4-40C3-84ED-76F92253AE74}"/>
              </a:ext>
            </a:extLst>
          </p:cNvPr>
          <p:cNvSpPr/>
          <p:nvPr/>
        </p:nvSpPr>
        <p:spPr>
          <a:xfrm>
            <a:off x="7562667" y="2862831"/>
            <a:ext cx="721924" cy="632594"/>
          </a:xfrm>
          <a:custGeom>
            <a:avLst/>
            <a:gdLst>
              <a:gd name="connsiteX0" fmla="*/ 726256 w 721923"/>
              <a:gd name="connsiteY0" fmla="*/ 638607 h 632593"/>
              <a:gd name="connsiteX1" fmla="*/ 363536 w 721923"/>
              <a:gd name="connsiteY1" fmla="*/ 638607 h 632593"/>
              <a:gd name="connsiteX2" fmla="*/ 0 w 721923"/>
              <a:gd name="connsiteY2" fmla="*/ 319303 h 632593"/>
              <a:gd name="connsiteX3" fmla="*/ 0 w 721923"/>
              <a:gd name="connsiteY3" fmla="*/ 319303 h 632593"/>
              <a:gd name="connsiteX4" fmla="*/ 363536 w 721923"/>
              <a:gd name="connsiteY4" fmla="*/ 0 h 632593"/>
              <a:gd name="connsiteX5" fmla="*/ 726256 w 721923"/>
              <a:gd name="connsiteY5" fmla="*/ 0 h 632593"/>
              <a:gd name="connsiteX6" fmla="*/ 727134 w 721923"/>
              <a:gd name="connsiteY6" fmla="*/ 814 h 632593"/>
              <a:gd name="connsiteX7" fmla="*/ 727134 w 721923"/>
              <a:gd name="connsiteY7" fmla="*/ 637855 h 632593"/>
              <a:gd name="connsiteX8" fmla="*/ 726256 w 721923"/>
              <a:gd name="connsiteY8" fmla="*/ 638607 h 63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923" h="632593">
                <a:moveTo>
                  <a:pt x="726256" y="638607"/>
                </a:moveTo>
                <a:lnTo>
                  <a:pt x="363536" y="638607"/>
                </a:lnTo>
                <a:cubicBezTo>
                  <a:pt x="162716" y="638607"/>
                  <a:pt x="0" y="495678"/>
                  <a:pt x="0" y="319303"/>
                </a:cubicBezTo>
                <a:lnTo>
                  <a:pt x="0" y="319303"/>
                </a:lnTo>
                <a:cubicBezTo>
                  <a:pt x="0" y="142928"/>
                  <a:pt x="162778" y="0"/>
                  <a:pt x="363536" y="0"/>
                </a:cubicBezTo>
                <a:lnTo>
                  <a:pt x="726256" y="0"/>
                </a:lnTo>
                <a:cubicBezTo>
                  <a:pt x="726757" y="0"/>
                  <a:pt x="727134" y="376"/>
                  <a:pt x="727134" y="814"/>
                </a:cubicBezTo>
                <a:lnTo>
                  <a:pt x="727134" y="637855"/>
                </a:lnTo>
                <a:cubicBezTo>
                  <a:pt x="727134" y="638293"/>
                  <a:pt x="726757" y="638607"/>
                  <a:pt x="726256" y="638607"/>
                </a:cubicBezTo>
                <a:close/>
              </a:path>
            </a:pathLst>
          </a:custGeom>
          <a:solidFill>
            <a:srgbClr val="FFFFFF"/>
          </a:solidFill>
          <a:ln w="6277" cap="flat">
            <a:solidFill>
              <a:srgbClr val="211915"/>
            </a:solidFill>
            <a:prstDash val="solid"/>
            <a:miter/>
          </a:ln>
        </p:spPr>
        <p:txBody>
          <a:bodyPr rtlCol="0" anchor="ctr"/>
          <a:lstStyle/>
          <a:p>
            <a:endParaRPr lang="es-419"/>
          </a:p>
        </p:txBody>
      </p:sp>
      <p:sp>
        <p:nvSpPr>
          <p:cNvPr id="18" name="Forma libre: forma 17">
            <a:extLst>
              <a:ext uri="{FF2B5EF4-FFF2-40B4-BE49-F238E27FC236}">
                <a16:creationId xmlns:a16="http://schemas.microsoft.com/office/drawing/2014/main" id="{8BB2E87E-2CC4-4198-8D57-8F3DC2D065E6}"/>
              </a:ext>
            </a:extLst>
          </p:cNvPr>
          <p:cNvSpPr/>
          <p:nvPr/>
        </p:nvSpPr>
        <p:spPr>
          <a:xfrm>
            <a:off x="8439711" y="2911559"/>
            <a:ext cx="1173910" cy="632594"/>
          </a:xfrm>
          <a:custGeom>
            <a:avLst/>
            <a:gdLst>
              <a:gd name="connsiteX0" fmla="*/ 0 w 1173910"/>
              <a:gd name="connsiteY0" fmla="*/ 0 h 632593"/>
              <a:gd name="connsiteX1" fmla="*/ 1178618 w 1173910"/>
              <a:gd name="connsiteY1" fmla="*/ 0 h 632593"/>
              <a:gd name="connsiteX2" fmla="*/ 1178618 w 1173910"/>
              <a:gd name="connsiteY2" fmla="*/ 636540 h 632593"/>
              <a:gd name="connsiteX3" fmla="*/ 0 w 1173910"/>
              <a:gd name="connsiteY3" fmla="*/ 636540 h 632593"/>
            </a:gdLst>
            <a:ahLst/>
            <a:cxnLst>
              <a:cxn ang="0">
                <a:pos x="connsiteX0" y="connsiteY0"/>
              </a:cxn>
              <a:cxn ang="0">
                <a:pos x="connsiteX1" y="connsiteY1"/>
              </a:cxn>
              <a:cxn ang="0">
                <a:pos x="connsiteX2" y="connsiteY2"/>
              </a:cxn>
              <a:cxn ang="0">
                <a:pos x="connsiteX3" y="connsiteY3"/>
              </a:cxn>
            </a:cxnLst>
            <a:rect l="l" t="t" r="r" b="b"/>
            <a:pathLst>
              <a:path w="1173910" h="632593">
                <a:moveTo>
                  <a:pt x="0" y="0"/>
                </a:moveTo>
                <a:lnTo>
                  <a:pt x="1178618" y="0"/>
                </a:lnTo>
                <a:lnTo>
                  <a:pt x="1178618" y="636540"/>
                </a:lnTo>
                <a:lnTo>
                  <a:pt x="0" y="636540"/>
                </a:lnTo>
                <a:close/>
              </a:path>
            </a:pathLst>
          </a:custGeom>
          <a:solidFill>
            <a:srgbClr val="DD4E1B"/>
          </a:solidFill>
          <a:ln w="6277" cap="flat">
            <a:solidFill>
              <a:srgbClr val="211915"/>
            </a:solidFill>
            <a:prstDash val="solid"/>
            <a:miter/>
          </a:ln>
        </p:spPr>
        <p:txBody>
          <a:bodyPr rtlCol="0" anchor="ctr"/>
          <a:lstStyle/>
          <a:p>
            <a:endParaRPr lang="es-419"/>
          </a:p>
        </p:txBody>
      </p:sp>
      <p:sp>
        <p:nvSpPr>
          <p:cNvPr id="19" name="Forma libre: forma 18">
            <a:extLst>
              <a:ext uri="{FF2B5EF4-FFF2-40B4-BE49-F238E27FC236}">
                <a16:creationId xmlns:a16="http://schemas.microsoft.com/office/drawing/2014/main" id="{A8A87EAB-7356-411D-A7EE-2699E4CA73B4}"/>
              </a:ext>
            </a:extLst>
          </p:cNvPr>
          <p:cNvSpPr/>
          <p:nvPr/>
        </p:nvSpPr>
        <p:spPr>
          <a:xfrm>
            <a:off x="8289802" y="2862831"/>
            <a:ext cx="144385" cy="682700"/>
          </a:xfrm>
          <a:custGeom>
            <a:avLst/>
            <a:gdLst>
              <a:gd name="connsiteX0" fmla="*/ 149908 w 144384"/>
              <a:gd name="connsiteY0" fmla="*/ 685206 h 682700"/>
              <a:gd name="connsiteX1" fmla="*/ 0 w 144384"/>
              <a:gd name="connsiteY1" fmla="*/ 636540 h 682700"/>
              <a:gd name="connsiteX2" fmla="*/ 0 w 144384"/>
              <a:gd name="connsiteY2" fmla="*/ 0 h 682700"/>
              <a:gd name="connsiteX3" fmla="*/ 149908 w 144384"/>
              <a:gd name="connsiteY3" fmla="*/ 48729 h 682700"/>
            </a:gdLst>
            <a:ahLst/>
            <a:cxnLst>
              <a:cxn ang="0">
                <a:pos x="connsiteX0" y="connsiteY0"/>
              </a:cxn>
              <a:cxn ang="0">
                <a:pos x="connsiteX1" y="connsiteY1"/>
              </a:cxn>
              <a:cxn ang="0">
                <a:pos x="connsiteX2" y="connsiteY2"/>
              </a:cxn>
              <a:cxn ang="0">
                <a:pos x="connsiteX3" y="connsiteY3"/>
              </a:cxn>
            </a:cxnLst>
            <a:rect l="l" t="t" r="r" b="b"/>
            <a:pathLst>
              <a:path w="144384" h="682700">
                <a:moveTo>
                  <a:pt x="149908" y="685206"/>
                </a:moveTo>
                <a:lnTo>
                  <a:pt x="0" y="636540"/>
                </a:lnTo>
                <a:lnTo>
                  <a:pt x="0" y="0"/>
                </a:lnTo>
                <a:lnTo>
                  <a:pt x="149908" y="48729"/>
                </a:lnTo>
                <a:close/>
              </a:path>
            </a:pathLst>
          </a:custGeom>
          <a:solidFill>
            <a:srgbClr val="E5E5E6"/>
          </a:solidFill>
          <a:ln w="6277" cap="flat">
            <a:solidFill>
              <a:srgbClr val="211915"/>
            </a:solidFill>
            <a:prstDash val="solid"/>
            <a:miter/>
          </a:ln>
        </p:spPr>
        <p:txBody>
          <a:bodyPr rtlCol="0" anchor="ctr"/>
          <a:lstStyle/>
          <a:p>
            <a:endParaRPr lang="es-419"/>
          </a:p>
        </p:txBody>
      </p:sp>
      <p:sp>
        <p:nvSpPr>
          <p:cNvPr id="20" name="Forma libre: forma 19">
            <a:extLst>
              <a:ext uri="{FF2B5EF4-FFF2-40B4-BE49-F238E27FC236}">
                <a16:creationId xmlns:a16="http://schemas.microsoft.com/office/drawing/2014/main" id="{B8D3E6DC-26B9-4019-93C6-C6CFC1DA678E}"/>
              </a:ext>
            </a:extLst>
          </p:cNvPr>
          <p:cNvSpPr/>
          <p:nvPr/>
        </p:nvSpPr>
        <p:spPr>
          <a:xfrm>
            <a:off x="8439711" y="2988097"/>
            <a:ext cx="853753" cy="507328"/>
          </a:xfrm>
          <a:custGeom>
            <a:avLst/>
            <a:gdLst>
              <a:gd name="connsiteX0" fmla="*/ 569252 w 853753"/>
              <a:gd name="connsiteY0" fmla="*/ 508894 h 507327"/>
              <a:gd name="connsiteX1" fmla="*/ 0 w 853753"/>
              <a:gd name="connsiteY1" fmla="*/ 508894 h 507327"/>
              <a:gd name="connsiteX2" fmla="*/ 0 w 853753"/>
              <a:gd name="connsiteY2" fmla="*/ 0 h 507327"/>
              <a:gd name="connsiteX3" fmla="*/ 569252 w 853753"/>
              <a:gd name="connsiteY3" fmla="*/ 0 h 507327"/>
              <a:gd name="connsiteX4" fmla="*/ 858963 w 853753"/>
              <a:gd name="connsiteY4" fmla="*/ 254415 h 507327"/>
              <a:gd name="connsiteX5" fmla="*/ 858963 w 853753"/>
              <a:gd name="connsiteY5" fmla="*/ 254415 h 507327"/>
              <a:gd name="connsiteX6" fmla="*/ 569252 w 853753"/>
              <a:gd name="connsiteY6" fmla="*/ 508894 h 50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753" h="507327">
                <a:moveTo>
                  <a:pt x="569252" y="508894"/>
                </a:moveTo>
                <a:lnTo>
                  <a:pt x="0" y="508894"/>
                </a:lnTo>
                <a:lnTo>
                  <a:pt x="0" y="0"/>
                </a:lnTo>
                <a:lnTo>
                  <a:pt x="569252" y="0"/>
                </a:lnTo>
                <a:cubicBezTo>
                  <a:pt x="729268" y="0"/>
                  <a:pt x="858963" y="113930"/>
                  <a:pt x="858963" y="254415"/>
                </a:cubicBezTo>
                <a:lnTo>
                  <a:pt x="858963" y="254415"/>
                </a:lnTo>
                <a:cubicBezTo>
                  <a:pt x="858963" y="395027"/>
                  <a:pt x="729268" y="508894"/>
                  <a:pt x="569252" y="508894"/>
                </a:cubicBezTo>
                <a:close/>
              </a:path>
            </a:pathLst>
          </a:custGeom>
          <a:solidFill>
            <a:srgbClr val="FFFFFF"/>
          </a:solidFill>
          <a:ln w="6277" cap="flat">
            <a:solidFill>
              <a:srgbClr val="211915"/>
            </a:solidFill>
            <a:prstDash val="solid"/>
            <a:miter/>
          </a:ln>
        </p:spPr>
        <p:txBody>
          <a:bodyPr rtlCol="0" anchor="ctr"/>
          <a:lstStyle/>
          <a:p>
            <a:pPr algn="ctr"/>
            <a:r>
              <a:rPr lang="es-SV" sz="3200" i="1" dirty="0">
                <a:solidFill>
                  <a:srgbClr val="004A84"/>
                </a:solidFill>
              </a:rPr>
              <a:t>4</a:t>
            </a:r>
            <a:endParaRPr lang="es-419" sz="3200" i="1" dirty="0">
              <a:solidFill>
                <a:srgbClr val="004A84"/>
              </a:solidFill>
            </a:endParaRPr>
          </a:p>
        </p:txBody>
      </p:sp>
      <p:pic>
        <p:nvPicPr>
          <p:cNvPr id="21" name="Imagen 20">
            <a:extLst>
              <a:ext uri="{FF2B5EF4-FFF2-40B4-BE49-F238E27FC236}">
                <a16:creationId xmlns:a16="http://schemas.microsoft.com/office/drawing/2014/main" id="{772C40B3-2FEA-4B6B-A345-6C38B13D272B}"/>
              </a:ext>
            </a:extLst>
          </p:cNvPr>
          <p:cNvPicPr>
            <a:picLocks noChangeAspect="1"/>
          </p:cNvPicPr>
          <p:nvPr/>
        </p:nvPicPr>
        <p:blipFill>
          <a:blip r:embed="rId3"/>
          <a:stretch>
            <a:fillRect/>
          </a:stretch>
        </p:blipFill>
        <p:spPr>
          <a:xfrm>
            <a:off x="7370636" y="2676347"/>
            <a:ext cx="1111135" cy="1027182"/>
          </a:xfrm>
          <a:custGeom>
            <a:avLst/>
            <a:gdLst>
              <a:gd name="connsiteX0" fmla="*/ 0 w 1111134"/>
              <a:gd name="connsiteY0" fmla="*/ 0 h 1027182"/>
              <a:gd name="connsiteX1" fmla="*/ 1111888 w 1111134"/>
              <a:gd name="connsiteY1" fmla="*/ 0 h 1027182"/>
              <a:gd name="connsiteX2" fmla="*/ 1111888 w 1111134"/>
              <a:gd name="connsiteY2" fmla="*/ 1031191 h 1027182"/>
              <a:gd name="connsiteX3" fmla="*/ 0 w 1111134"/>
              <a:gd name="connsiteY3" fmla="*/ 1031191 h 1027182"/>
            </a:gdLst>
            <a:ahLst/>
            <a:cxnLst>
              <a:cxn ang="0">
                <a:pos x="connsiteX0" y="connsiteY0"/>
              </a:cxn>
              <a:cxn ang="0">
                <a:pos x="connsiteX1" y="connsiteY1"/>
              </a:cxn>
              <a:cxn ang="0">
                <a:pos x="connsiteX2" y="connsiteY2"/>
              </a:cxn>
              <a:cxn ang="0">
                <a:pos x="connsiteX3" y="connsiteY3"/>
              </a:cxn>
            </a:cxnLst>
            <a:rect l="l" t="t" r="r" b="b"/>
            <a:pathLst>
              <a:path w="1111134" h="1027182">
                <a:moveTo>
                  <a:pt x="0" y="0"/>
                </a:moveTo>
                <a:lnTo>
                  <a:pt x="1111888" y="0"/>
                </a:lnTo>
                <a:lnTo>
                  <a:pt x="1111888" y="1031191"/>
                </a:lnTo>
                <a:lnTo>
                  <a:pt x="0" y="1031191"/>
                </a:lnTo>
                <a:close/>
              </a:path>
            </a:pathLst>
          </a:custGeom>
          <a:ln/>
        </p:spPr>
      </p:pic>
      <p:sp>
        <p:nvSpPr>
          <p:cNvPr id="22" name="Forma libre: forma 21">
            <a:extLst>
              <a:ext uri="{FF2B5EF4-FFF2-40B4-BE49-F238E27FC236}">
                <a16:creationId xmlns:a16="http://schemas.microsoft.com/office/drawing/2014/main" id="{97B9BC7B-29C0-4C08-A2A7-AA47AEA3AF94}"/>
              </a:ext>
            </a:extLst>
          </p:cNvPr>
          <p:cNvSpPr/>
          <p:nvPr/>
        </p:nvSpPr>
        <p:spPr>
          <a:xfrm>
            <a:off x="7610817" y="2905170"/>
            <a:ext cx="627760" cy="551171"/>
          </a:xfrm>
          <a:custGeom>
            <a:avLst/>
            <a:gdLst>
              <a:gd name="connsiteX0" fmla="*/ 315386 w 627759"/>
              <a:gd name="connsiteY0" fmla="*/ 0 h 551170"/>
              <a:gd name="connsiteX1" fmla="*/ 630773 w 627759"/>
              <a:gd name="connsiteY1" fmla="*/ 276963 h 551170"/>
              <a:gd name="connsiteX2" fmla="*/ 315386 w 627759"/>
              <a:gd name="connsiteY2" fmla="*/ 553927 h 551170"/>
              <a:gd name="connsiteX3" fmla="*/ 0 w 627759"/>
              <a:gd name="connsiteY3" fmla="*/ 276963 h 551170"/>
              <a:gd name="connsiteX4" fmla="*/ 315386 w 627759"/>
              <a:gd name="connsiteY4" fmla="*/ 0 h 55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759" h="551170">
                <a:moveTo>
                  <a:pt x="315386" y="0"/>
                </a:moveTo>
                <a:cubicBezTo>
                  <a:pt x="489590" y="0"/>
                  <a:pt x="630773" y="124014"/>
                  <a:pt x="630773" y="276963"/>
                </a:cubicBezTo>
                <a:cubicBezTo>
                  <a:pt x="630773" y="429913"/>
                  <a:pt x="489590" y="553927"/>
                  <a:pt x="315386" y="553927"/>
                </a:cubicBezTo>
                <a:cubicBezTo>
                  <a:pt x="141246" y="553927"/>
                  <a:pt x="0" y="429913"/>
                  <a:pt x="0" y="276963"/>
                </a:cubicBezTo>
                <a:cubicBezTo>
                  <a:pt x="0" y="124014"/>
                  <a:pt x="141246" y="0"/>
                  <a:pt x="315386" y="0"/>
                </a:cubicBezTo>
                <a:close/>
              </a:path>
            </a:pathLst>
          </a:custGeom>
          <a:solidFill>
            <a:srgbClr val="DD4E1B"/>
          </a:solidFill>
          <a:ln w="6277" cap="flat">
            <a:solidFill>
              <a:srgbClr val="211915"/>
            </a:solidFill>
            <a:prstDash val="solid"/>
            <a:miter/>
          </a:ln>
        </p:spPr>
        <p:txBody>
          <a:bodyPr rtlCol="0" anchor="ctr"/>
          <a:lstStyle/>
          <a:p>
            <a:endParaRPr lang="es-419"/>
          </a:p>
        </p:txBody>
      </p:sp>
      <p:sp>
        <p:nvSpPr>
          <p:cNvPr id="23" name="Forma libre: forma 22">
            <a:extLst>
              <a:ext uri="{FF2B5EF4-FFF2-40B4-BE49-F238E27FC236}">
                <a16:creationId xmlns:a16="http://schemas.microsoft.com/office/drawing/2014/main" id="{2BC374E2-49B0-4057-95F6-C0FF1EF49531}"/>
              </a:ext>
            </a:extLst>
          </p:cNvPr>
          <p:cNvSpPr/>
          <p:nvPr/>
        </p:nvSpPr>
        <p:spPr>
          <a:xfrm>
            <a:off x="7634860" y="2926278"/>
            <a:ext cx="577539" cy="507328"/>
          </a:xfrm>
          <a:custGeom>
            <a:avLst/>
            <a:gdLst>
              <a:gd name="connsiteX0" fmla="*/ 291343 w 577538"/>
              <a:gd name="connsiteY0" fmla="*/ 0 h 507327"/>
              <a:gd name="connsiteX1" fmla="*/ 582687 w 577538"/>
              <a:gd name="connsiteY1" fmla="*/ 255856 h 507327"/>
              <a:gd name="connsiteX2" fmla="*/ 291343 w 577538"/>
              <a:gd name="connsiteY2" fmla="*/ 511712 h 507327"/>
              <a:gd name="connsiteX3" fmla="*/ 0 w 577538"/>
              <a:gd name="connsiteY3" fmla="*/ 255856 h 507327"/>
              <a:gd name="connsiteX4" fmla="*/ 291343 w 577538"/>
              <a:gd name="connsiteY4" fmla="*/ 0 h 50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538" h="507327">
                <a:moveTo>
                  <a:pt x="291343" y="0"/>
                </a:moveTo>
                <a:cubicBezTo>
                  <a:pt x="452238" y="0"/>
                  <a:pt x="582687" y="114556"/>
                  <a:pt x="582687" y="255856"/>
                </a:cubicBezTo>
                <a:cubicBezTo>
                  <a:pt x="582687" y="397156"/>
                  <a:pt x="452238" y="511712"/>
                  <a:pt x="291343" y="511712"/>
                </a:cubicBezTo>
                <a:cubicBezTo>
                  <a:pt x="130449" y="511712"/>
                  <a:pt x="0" y="397156"/>
                  <a:pt x="0" y="255856"/>
                </a:cubicBezTo>
                <a:cubicBezTo>
                  <a:pt x="63" y="114556"/>
                  <a:pt x="130449" y="0"/>
                  <a:pt x="291343" y="0"/>
                </a:cubicBezTo>
                <a:close/>
              </a:path>
            </a:pathLst>
          </a:custGeom>
          <a:solidFill>
            <a:srgbClr val="FFFFFF"/>
          </a:solidFill>
          <a:ln w="6277" cap="flat">
            <a:solidFill>
              <a:srgbClr val="211915"/>
            </a:solidFill>
            <a:prstDash val="solid"/>
            <a:miter/>
          </a:ln>
        </p:spPr>
        <p:txBody>
          <a:bodyPr rtlCol="0" anchor="ctr"/>
          <a:lstStyle/>
          <a:p>
            <a:endParaRPr lang="es-419"/>
          </a:p>
        </p:txBody>
      </p:sp>
      <p:sp>
        <p:nvSpPr>
          <p:cNvPr id="24" name="Forma libre: forma 23">
            <a:extLst>
              <a:ext uri="{FF2B5EF4-FFF2-40B4-BE49-F238E27FC236}">
                <a16:creationId xmlns:a16="http://schemas.microsoft.com/office/drawing/2014/main" id="{C2A582CB-DE1C-47F3-80B4-9FDE773F74FB}"/>
              </a:ext>
            </a:extLst>
          </p:cNvPr>
          <p:cNvSpPr/>
          <p:nvPr/>
        </p:nvSpPr>
        <p:spPr>
          <a:xfrm>
            <a:off x="7699770" y="2983274"/>
            <a:ext cx="451987" cy="394588"/>
          </a:xfrm>
          <a:custGeom>
            <a:avLst/>
            <a:gdLst>
              <a:gd name="connsiteX0" fmla="*/ 452929 w 451986"/>
              <a:gd name="connsiteY0" fmla="*/ 198923 h 394588"/>
              <a:gd name="connsiteX1" fmla="*/ 226433 w 451986"/>
              <a:gd name="connsiteY1" fmla="*/ 397845 h 394588"/>
              <a:gd name="connsiteX2" fmla="*/ 0 w 451986"/>
              <a:gd name="connsiteY2" fmla="*/ 198923 h 394588"/>
              <a:gd name="connsiteX3" fmla="*/ 226433 w 451986"/>
              <a:gd name="connsiteY3" fmla="*/ 0 h 394588"/>
              <a:gd name="connsiteX4" fmla="*/ 452929 w 451986"/>
              <a:gd name="connsiteY4" fmla="*/ 198923 h 39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86" h="394588">
                <a:moveTo>
                  <a:pt x="452929" y="198923"/>
                </a:moveTo>
                <a:cubicBezTo>
                  <a:pt x="452929" y="308593"/>
                  <a:pt x="351358" y="397845"/>
                  <a:pt x="226433" y="397845"/>
                </a:cubicBezTo>
                <a:cubicBezTo>
                  <a:pt x="101572" y="397845"/>
                  <a:pt x="0" y="308593"/>
                  <a:pt x="0" y="198923"/>
                </a:cubicBezTo>
                <a:cubicBezTo>
                  <a:pt x="0" y="89252"/>
                  <a:pt x="101572" y="0"/>
                  <a:pt x="226433" y="0"/>
                </a:cubicBezTo>
                <a:cubicBezTo>
                  <a:pt x="351295" y="0"/>
                  <a:pt x="452929" y="89252"/>
                  <a:pt x="452929" y="198923"/>
                </a:cubicBezTo>
                <a:close/>
              </a:path>
            </a:pathLst>
          </a:custGeom>
          <a:solidFill>
            <a:srgbClr val="EDC03F"/>
          </a:solidFill>
          <a:ln w="6277" cap="flat">
            <a:solidFill>
              <a:srgbClr val="211915"/>
            </a:solidFill>
            <a:prstDash val="solid"/>
            <a:miter/>
          </a:ln>
        </p:spPr>
        <p:txBody>
          <a:bodyPr rtlCol="0" anchor="ctr"/>
          <a:lstStyle/>
          <a:p>
            <a:endParaRPr lang="es-419"/>
          </a:p>
        </p:txBody>
      </p:sp>
      <p:sp>
        <p:nvSpPr>
          <p:cNvPr id="25" name="Forma libre: forma 24">
            <a:extLst>
              <a:ext uri="{FF2B5EF4-FFF2-40B4-BE49-F238E27FC236}">
                <a16:creationId xmlns:a16="http://schemas.microsoft.com/office/drawing/2014/main" id="{F5A2D492-BCE0-42D9-B63E-8AC34DBCE5FE}"/>
              </a:ext>
            </a:extLst>
          </p:cNvPr>
          <p:cNvSpPr/>
          <p:nvPr/>
        </p:nvSpPr>
        <p:spPr>
          <a:xfrm>
            <a:off x="7687968" y="2972939"/>
            <a:ext cx="470820" cy="413378"/>
          </a:xfrm>
          <a:custGeom>
            <a:avLst/>
            <a:gdLst>
              <a:gd name="connsiteX0" fmla="*/ 476470 w 470819"/>
              <a:gd name="connsiteY0" fmla="*/ 209257 h 413378"/>
              <a:gd name="connsiteX1" fmla="*/ 238235 w 470819"/>
              <a:gd name="connsiteY1" fmla="*/ 418514 h 413378"/>
              <a:gd name="connsiteX2" fmla="*/ 0 w 470819"/>
              <a:gd name="connsiteY2" fmla="*/ 209257 h 413378"/>
              <a:gd name="connsiteX3" fmla="*/ 238235 w 470819"/>
              <a:gd name="connsiteY3" fmla="*/ 0 h 413378"/>
              <a:gd name="connsiteX4" fmla="*/ 476470 w 470819"/>
              <a:gd name="connsiteY4" fmla="*/ 209257 h 413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19" h="413378">
                <a:moveTo>
                  <a:pt x="476470" y="209257"/>
                </a:moveTo>
                <a:cubicBezTo>
                  <a:pt x="476470" y="324627"/>
                  <a:pt x="369563" y="418514"/>
                  <a:pt x="238235" y="418514"/>
                </a:cubicBezTo>
                <a:cubicBezTo>
                  <a:pt x="106845" y="418514"/>
                  <a:pt x="0" y="324627"/>
                  <a:pt x="0" y="209257"/>
                </a:cubicBezTo>
                <a:cubicBezTo>
                  <a:pt x="0" y="93887"/>
                  <a:pt x="106845" y="0"/>
                  <a:pt x="238235" y="0"/>
                </a:cubicBezTo>
                <a:cubicBezTo>
                  <a:pt x="369625" y="0"/>
                  <a:pt x="476470" y="93824"/>
                  <a:pt x="476470" y="209257"/>
                </a:cubicBezTo>
                <a:close/>
              </a:path>
            </a:pathLst>
          </a:custGeom>
          <a:solidFill>
            <a:srgbClr val="E5E5E6"/>
          </a:solidFill>
          <a:ln w="6277" cap="flat">
            <a:solidFill>
              <a:srgbClr val="211915"/>
            </a:solidFill>
            <a:prstDash val="solid"/>
            <a:miter/>
          </a:ln>
        </p:spPr>
        <p:txBody>
          <a:bodyPr rtlCol="0" anchor="ctr"/>
          <a:lstStyle/>
          <a:p>
            <a:endParaRPr lang="es-419"/>
          </a:p>
        </p:txBody>
      </p:sp>
      <p:sp>
        <p:nvSpPr>
          <p:cNvPr id="26" name="Forma libre: forma 25">
            <a:extLst>
              <a:ext uri="{FF2B5EF4-FFF2-40B4-BE49-F238E27FC236}">
                <a16:creationId xmlns:a16="http://schemas.microsoft.com/office/drawing/2014/main" id="{3101C885-DE76-42C1-A9FD-D41F92EADC69}"/>
              </a:ext>
            </a:extLst>
          </p:cNvPr>
          <p:cNvSpPr/>
          <p:nvPr/>
        </p:nvSpPr>
        <p:spPr>
          <a:xfrm>
            <a:off x="7699770" y="2983274"/>
            <a:ext cx="451987" cy="394588"/>
          </a:xfrm>
          <a:custGeom>
            <a:avLst/>
            <a:gdLst>
              <a:gd name="connsiteX0" fmla="*/ 452929 w 451986"/>
              <a:gd name="connsiteY0" fmla="*/ 198923 h 394588"/>
              <a:gd name="connsiteX1" fmla="*/ 226433 w 451986"/>
              <a:gd name="connsiteY1" fmla="*/ 397845 h 394588"/>
              <a:gd name="connsiteX2" fmla="*/ 0 w 451986"/>
              <a:gd name="connsiteY2" fmla="*/ 198923 h 394588"/>
              <a:gd name="connsiteX3" fmla="*/ 226433 w 451986"/>
              <a:gd name="connsiteY3" fmla="*/ 0 h 394588"/>
              <a:gd name="connsiteX4" fmla="*/ 452929 w 451986"/>
              <a:gd name="connsiteY4" fmla="*/ 198923 h 39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86" h="394588">
                <a:moveTo>
                  <a:pt x="452929" y="198923"/>
                </a:moveTo>
                <a:cubicBezTo>
                  <a:pt x="452929" y="308593"/>
                  <a:pt x="351358" y="397845"/>
                  <a:pt x="226433" y="397845"/>
                </a:cubicBezTo>
                <a:cubicBezTo>
                  <a:pt x="101572" y="397845"/>
                  <a:pt x="0" y="308593"/>
                  <a:pt x="0" y="198923"/>
                </a:cubicBezTo>
                <a:cubicBezTo>
                  <a:pt x="0" y="89252"/>
                  <a:pt x="101572" y="0"/>
                  <a:pt x="226433" y="0"/>
                </a:cubicBezTo>
                <a:cubicBezTo>
                  <a:pt x="351295" y="0"/>
                  <a:pt x="452929" y="89252"/>
                  <a:pt x="452929" y="198923"/>
                </a:cubicBezTo>
                <a:close/>
              </a:path>
            </a:pathLst>
          </a:custGeom>
          <a:solidFill>
            <a:srgbClr val="DD4E1B"/>
          </a:solidFill>
          <a:ln w="6277" cap="flat">
            <a:solidFill>
              <a:srgbClr val="211915"/>
            </a:solidFill>
            <a:prstDash val="solid"/>
            <a:miter/>
          </a:ln>
        </p:spPr>
        <p:txBody>
          <a:bodyPr rtlCol="0" anchor="ctr"/>
          <a:lstStyle/>
          <a:p>
            <a:endParaRPr lang="es-419"/>
          </a:p>
        </p:txBody>
      </p:sp>
      <p:sp>
        <p:nvSpPr>
          <p:cNvPr id="27" name="Forma libre: forma 26">
            <a:extLst>
              <a:ext uri="{FF2B5EF4-FFF2-40B4-BE49-F238E27FC236}">
                <a16:creationId xmlns:a16="http://schemas.microsoft.com/office/drawing/2014/main" id="{560BCC41-02D3-48E9-A019-CB1AE7E11EA1}"/>
              </a:ext>
            </a:extLst>
          </p:cNvPr>
          <p:cNvSpPr/>
          <p:nvPr/>
        </p:nvSpPr>
        <p:spPr>
          <a:xfrm>
            <a:off x="7707868" y="2990414"/>
            <a:ext cx="433154" cy="382062"/>
          </a:xfrm>
          <a:custGeom>
            <a:avLst/>
            <a:gdLst>
              <a:gd name="connsiteX0" fmla="*/ 436670 w 433154"/>
              <a:gd name="connsiteY0" fmla="*/ 191782 h 382061"/>
              <a:gd name="connsiteX1" fmla="*/ 218335 w 433154"/>
              <a:gd name="connsiteY1" fmla="*/ 383502 h 382061"/>
              <a:gd name="connsiteX2" fmla="*/ 0 w 433154"/>
              <a:gd name="connsiteY2" fmla="*/ 191782 h 382061"/>
              <a:gd name="connsiteX3" fmla="*/ 218335 w 433154"/>
              <a:gd name="connsiteY3" fmla="*/ 0 h 382061"/>
              <a:gd name="connsiteX4" fmla="*/ 436670 w 433154"/>
              <a:gd name="connsiteY4" fmla="*/ 191782 h 38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54" h="382061">
                <a:moveTo>
                  <a:pt x="436670" y="191782"/>
                </a:moveTo>
                <a:cubicBezTo>
                  <a:pt x="436670" y="297507"/>
                  <a:pt x="338739" y="383502"/>
                  <a:pt x="218335" y="383502"/>
                </a:cubicBezTo>
                <a:cubicBezTo>
                  <a:pt x="97930" y="383502"/>
                  <a:pt x="0" y="297507"/>
                  <a:pt x="0" y="191782"/>
                </a:cubicBezTo>
                <a:cubicBezTo>
                  <a:pt x="0" y="86058"/>
                  <a:pt x="97930" y="0"/>
                  <a:pt x="218335" y="0"/>
                </a:cubicBezTo>
                <a:cubicBezTo>
                  <a:pt x="338739" y="0"/>
                  <a:pt x="436670" y="85995"/>
                  <a:pt x="436670" y="191782"/>
                </a:cubicBezTo>
                <a:close/>
              </a:path>
            </a:pathLst>
          </a:custGeom>
          <a:solidFill>
            <a:srgbClr val="E17F29"/>
          </a:solidFill>
          <a:ln w="6277" cap="flat">
            <a:solidFill>
              <a:srgbClr val="211915"/>
            </a:solidFill>
            <a:prstDash val="solid"/>
            <a:miter/>
          </a:ln>
        </p:spPr>
        <p:txBody>
          <a:bodyPr rtlCol="0" anchor="ctr"/>
          <a:lstStyle/>
          <a:p>
            <a:endParaRPr lang="es-419"/>
          </a:p>
        </p:txBody>
      </p:sp>
      <p:sp>
        <p:nvSpPr>
          <p:cNvPr id="28" name="Forma libre: forma 27">
            <a:extLst>
              <a:ext uri="{FF2B5EF4-FFF2-40B4-BE49-F238E27FC236}">
                <a16:creationId xmlns:a16="http://schemas.microsoft.com/office/drawing/2014/main" id="{8B034F83-7FB4-4C9E-98FE-0E52EB3EF25C}"/>
              </a:ext>
            </a:extLst>
          </p:cNvPr>
          <p:cNvSpPr/>
          <p:nvPr/>
        </p:nvSpPr>
        <p:spPr>
          <a:xfrm>
            <a:off x="7736934" y="3036763"/>
            <a:ext cx="439432" cy="219216"/>
          </a:xfrm>
          <a:custGeom>
            <a:avLst/>
            <a:gdLst>
              <a:gd name="connsiteX0" fmla="*/ 219904 w 439431"/>
              <a:gd name="connsiteY0" fmla="*/ 68771 h 219215"/>
              <a:gd name="connsiteX1" fmla="*/ 416142 w 439431"/>
              <a:gd name="connsiteY1" fmla="*/ 189778 h 219215"/>
              <a:gd name="connsiteX2" fmla="*/ 439809 w 439431"/>
              <a:gd name="connsiteY2" fmla="*/ 219404 h 219215"/>
              <a:gd name="connsiteX3" fmla="*/ 219904 w 439431"/>
              <a:gd name="connsiteY3" fmla="*/ 0 h 219215"/>
              <a:gd name="connsiteX4" fmla="*/ 0 w 439431"/>
              <a:gd name="connsiteY4" fmla="*/ 219404 h 219215"/>
              <a:gd name="connsiteX5" fmla="*/ 27057 w 439431"/>
              <a:gd name="connsiteY5" fmla="*/ 183327 h 219215"/>
              <a:gd name="connsiteX6" fmla="*/ 219904 w 439431"/>
              <a:gd name="connsiteY6" fmla="*/ 68771 h 21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431" h="219215">
                <a:moveTo>
                  <a:pt x="219904" y="68771"/>
                </a:moveTo>
                <a:cubicBezTo>
                  <a:pt x="305719" y="68771"/>
                  <a:pt x="380046" y="118126"/>
                  <a:pt x="416142" y="189778"/>
                </a:cubicBezTo>
                <a:cubicBezTo>
                  <a:pt x="426123" y="209570"/>
                  <a:pt x="439809" y="231116"/>
                  <a:pt x="439809" y="219404"/>
                </a:cubicBezTo>
                <a:cubicBezTo>
                  <a:pt x="439809" y="98396"/>
                  <a:pt x="341187" y="0"/>
                  <a:pt x="219904" y="0"/>
                </a:cubicBezTo>
                <a:cubicBezTo>
                  <a:pt x="98621" y="0"/>
                  <a:pt x="0" y="98459"/>
                  <a:pt x="0" y="219404"/>
                </a:cubicBezTo>
                <a:cubicBezTo>
                  <a:pt x="0" y="231116"/>
                  <a:pt x="15255" y="204873"/>
                  <a:pt x="27057" y="183327"/>
                </a:cubicBezTo>
                <a:cubicBezTo>
                  <a:pt x="64345" y="115182"/>
                  <a:pt x="136789" y="68771"/>
                  <a:pt x="219904" y="68771"/>
                </a:cubicBezTo>
                <a:close/>
              </a:path>
            </a:pathLst>
          </a:custGeom>
          <a:solidFill>
            <a:srgbClr val="EDC03F">
              <a:alpha val="50000"/>
            </a:srgbClr>
          </a:solidFill>
          <a:ln w="6277" cap="flat">
            <a:solidFill>
              <a:srgbClr val="211915">
                <a:alpha val="50000"/>
              </a:srgbClr>
            </a:solidFill>
            <a:prstDash val="solid"/>
            <a:miter/>
          </a:ln>
        </p:spPr>
        <p:txBody>
          <a:bodyPr rtlCol="0" anchor="ctr"/>
          <a:lstStyle/>
          <a:p>
            <a:endParaRPr lang="es-419"/>
          </a:p>
        </p:txBody>
      </p:sp>
      <p:sp>
        <p:nvSpPr>
          <p:cNvPr id="29" name="Forma libre: forma 28">
            <a:extLst>
              <a:ext uri="{FF2B5EF4-FFF2-40B4-BE49-F238E27FC236}">
                <a16:creationId xmlns:a16="http://schemas.microsoft.com/office/drawing/2014/main" id="{A3C54309-983A-4B5E-B29F-7E739376591E}"/>
              </a:ext>
            </a:extLst>
          </p:cNvPr>
          <p:cNvSpPr/>
          <p:nvPr/>
        </p:nvSpPr>
        <p:spPr>
          <a:xfrm>
            <a:off x="9639045" y="2293246"/>
            <a:ext cx="1412459" cy="1265188"/>
          </a:xfrm>
          <a:custGeom>
            <a:avLst/>
            <a:gdLst>
              <a:gd name="connsiteX0" fmla="*/ 26491 w 1412459"/>
              <a:gd name="connsiteY0" fmla="*/ 1269322 h 1265187"/>
              <a:gd name="connsiteX1" fmla="*/ 0 w 1412459"/>
              <a:gd name="connsiteY1" fmla="*/ 1242890 h 1265187"/>
              <a:gd name="connsiteX2" fmla="*/ 0 w 1412459"/>
              <a:gd name="connsiteY2" fmla="*/ 209821 h 1265187"/>
              <a:gd name="connsiteX3" fmla="*/ 210299 w 1412459"/>
              <a:gd name="connsiteY3" fmla="*/ 0 h 1265187"/>
              <a:gd name="connsiteX4" fmla="*/ 1389483 w 1412459"/>
              <a:gd name="connsiteY4" fmla="*/ 0 h 1265187"/>
              <a:gd name="connsiteX5" fmla="*/ 1416038 w 1412459"/>
              <a:gd name="connsiteY5" fmla="*/ 26494 h 1265187"/>
              <a:gd name="connsiteX6" fmla="*/ 1389483 w 1412459"/>
              <a:gd name="connsiteY6" fmla="*/ 52925 h 1265187"/>
              <a:gd name="connsiteX7" fmla="*/ 210299 w 1412459"/>
              <a:gd name="connsiteY7" fmla="*/ 52925 h 1265187"/>
              <a:gd name="connsiteX8" fmla="*/ 53045 w 1412459"/>
              <a:gd name="connsiteY8" fmla="*/ 209883 h 1265187"/>
              <a:gd name="connsiteX9" fmla="*/ 53045 w 1412459"/>
              <a:gd name="connsiteY9" fmla="*/ 1242953 h 1265187"/>
              <a:gd name="connsiteX10" fmla="*/ 26491 w 1412459"/>
              <a:gd name="connsiteY10" fmla="*/ 1269322 h 126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2459" h="1265187">
                <a:moveTo>
                  <a:pt x="26491" y="1269322"/>
                </a:moveTo>
                <a:cubicBezTo>
                  <a:pt x="11802" y="1269322"/>
                  <a:pt x="0" y="1257484"/>
                  <a:pt x="0" y="1242890"/>
                </a:cubicBezTo>
                <a:lnTo>
                  <a:pt x="0" y="209821"/>
                </a:lnTo>
                <a:cubicBezTo>
                  <a:pt x="0" y="94137"/>
                  <a:pt x="94352" y="0"/>
                  <a:pt x="210299" y="0"/>
                </a:cubicBezTo>
                <a:lnTo>
                  <a:pt x="1389483" y="0"/>
                </a:lnTo>
                <a:cubicBezTo>
                  <a:pt x="1404110" y="0"/>
                  <a:pt x="1416038" y="11838"/>
                  <a:pt x="1416038" y="26494"/>
                </a:cubicBezTo>
                <a:cubicBezTo>
                  <a:pt x="1416038" y="41087"/>
                  <a:pt x="1404173" y="52925"/>
                  <a:pt x="1389483" y="52925"/>
                </a:cubicBezTo>
                <a:lnTo>
                  <a:pt x="210299" y="52925"/>
                </a:lnTo>
                <a:cubicBezTo>
                  <a:pt x="123543" y="52925"/>
                  <a:pt x="53045" y="123324"/>
                  <a:pt x="53045" y="209883"/>
                </a:cubicBezTo>
                <a:lnTo>
                  <a:pt x="53045" y="1242953"/>
                </a:lnTo>
                <a:cubicBezTo>
                  <a:pt x="52983" y="1257484"/>
                  <a:pt x="41119" y="1269322"/>
                  <a:pt x="26491" y="1269322"/>
                </a:cubicBezTo>
                <a:close/>
              </a:path>
            </a:pathLst>
          </a:custGeom>
          <a:solidFill>
            <a:srgbClr val="FFFFFF"/>
          </a:solidFill>
          <a:ln w="6277" cap="flat">
            <a:solidFill>
              <a:srgbClr val="211915"/>
            </a:solidFill>
            <a:prstDash val="solid"/>
            <a:miter/>
          </a:ln>
        </p:spPr>
        <p:txBody>
          <a:bodyPr rtlCol="0" anchor="ctr"/>
          <a:lstStyle/>
          <a:p>
            <a:endParaRPr lang="es-419"/>
          </a:p>
        </p:txBody>
      </p:sp>
      <p:sp>
        <p:nvSpPr>
          <p:cNvPr id="30" name="Forma libre: forma 29">
            <a:extLst>
              <a:ext uri="{FF2B5EF4-FFF2-40B4-BE49-F238E27FC236}">
                <a16:creationId xmlns:a16="http://schemas.microsoft.com/office/drawing/2014/main" id="{D2DEE1E3-3CDC-4AFA-B711-9FC48A28F0A9}"/>
              </a:ext>
            </a:extLst>
          </p:cNvPr>
          <p:cNvSpPr/>
          <p:nvPr/>
        </p:nvSpPr>
        <p:spPr>
          <a:xfrm>
            <a:off x="3392712" y="2751406"/>
            <a:ext cx="728201" cy="726543"/>
          </a:xfrm>
          <a:custGeom>
            <a:avLst/>
            <a:gdLst>
              <a:gd name="connsiteX0" fmla="*/ 730775 w 728201"/>
              <a:gd name="connsiteY0" fmla="*/ 729988 h 726543"/>
              <a:gd name="connsiteX1" fmla="*/ 365795 w 728201"/>
              <a:gd name="connsiteY1" fmla="*/ 729988 h 726543"/>
              <a:gd name="connsiteX2" fmla="*/ 0 w 728201"/>
              <a:gd name="connsiteY2" fmla="*/ 365025 h 726543"/>
              <a:gd name="connsiteX3" fmla="*/ 0 w 728201"/>
              <a:gd name="connsiteY3" fmla="*/ 365025 h 726543"/>
              <a:gd name="connsiteX4" fmla="*/ 365795 w 728201"/>
              <a:gd name="connsiteY4" fmla="*/ 0 h 726543"/>
              <a:gd name="connsiteX5" fmla="*/ 730775 w 728201"/>
              <a:gd name="connsiteY5" fmla="*/ 0 h 726543"/>
              <a:gd name="connsiteX6" fmla="*/ 731654 w 728201"/>
              <a:gd name="connsiteY6" fmla="*/ 877 h 726543"/>
              <a:gd name="connsiteX7" fmla="*/ 731654 w 728201"/>
              <a:gd name="connsiteY7" fmla="*/ 729111 h 726543"/>
              <a:gd name="connsiteX8" fmla="*/ 730775 w 728201"/>
              <a:gd name="connsiteY8" fmla="*/ 729988 h 72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201" h="726543">
                <a:moveTo>
                  <a:pt x="730775" y="729988"/>
                </a:moveTo>
                <a:lnTo>
                  <a:pt x="365795" y="729988"/>
                </a:lnTo>
                <a:cubicBezTo>
                  <a:pt x="163720" y="729988"/>
                  <a:pt x="0" y="566579"/>
                  <a:pt x="0" y="365025"/>
                </a:cubicBezTo>
                <a:lnTo>
                  <a:pt x="0" y="365025"/>
                </a:lnTo>
                <a:cubicBezTo>
                  <a:pt x="0" y="163410"/>
                  <a:pt x="163782" y="0"/>
                  <a:pt x="365795" y="0"/>
                </a:cubicBezTo>
                <a:lnTo>
                  <a:pt x="730775" y="0"/>
                </a:lnTo>
                <a:cubicBezTo>
                  <a:pt x="731277" y="0"/>
                  <a:pt x="731654" y="376"/>
                  <a:pt x="731654" y="877"/>
                </a:cubicBezTo>
                <a:lnTo>
                  <a:pt x="731654" y="729111"/>
                </a:lnTo>
                <a:cubicBezTo>
                  <a:pt x="731654" y="729612"/>
                  <a:pt x="731215" y="729988"/>
                  <a:pt x="730775" y="729988"/>
                </a:cubicBezTo>
                <a:close/>
              </a:path>
            </a:pathLst>
          </a:custGeom>
          <a:solidFill>
            <a:srgbClr val="FFFFFF"/>
          </a:solidFill>
          <a:ln w="6277" cap="flat">
            <a:solidFill>
              <a:srgbClr val="211915"/>
            </a:solidFill>
            <a:prstDash val="solid"/>
            <a:miter/>
          </a:ln>
        </p:spPr>
        <p:txBody>
          <a:bodyPr rtlCol="0" anchor="ctr"/>
          <a:lstStyle/>
          <a:p>
            <a:endParaRPr lang="es-419"/>
          </a:p>
        </p:txBody>
      </p:sp>
      <p:sp>
        <p:nvSpPr>
          <p:cNvPr id="31" name="Forma libre: forma 30">
            <a:extLst>
              <a:ext uri="{FF2B5EF4-FFF2-40B4-BE49-F238E27FC236}">
                <a16:creationId xmlns:a16="http://schemas.microsoft.com/office/drawing/2014/main" id="{8DE533DD-BFE0-4D46-ABD0-93E456079B72}"/>
              </a:ext>
            </a:extLst>
          </p:cNvPr>
          <p:cNvSpPr/>
          <p:nvPr/>
        </p:nvSpPr>
        <p:spPr>
          <a:xfrm>
            <a:off x="4124365" y="2751406"/>
            <a:ext cx="150662" cy="782913"/>
          </a:xfrm>
          <a:custGeom>
            <a:avLst/>
            <a:gdLst>
              <a:gd name="connsiteX0" fmla="*/ 150788 w 150662"/>
              <a:gd name="connsiteY0" fmla="*/ 783289 h 782913"/>
              <a:gd name="connsiteX1" fmla="*/ 0 w 150662"/>
              <a:gd name="connsiteY1" fmla="*/ 727608 h 782913"/>
              <a:gd name="connsiteX2" fmla="*/ 0 w 150662"/>
              <a:gd name="connsiteY2" fmla="*/ 0 h 782913"/>
              <a:gd name="connsiteX3" fmla="*/ 150788 w 150662"/>
              <a:gd name="connsiteY3" fmla="*/ 55681 h 782913"/>
            </a:gdLst>
            <a:ahLst/>
            <a:cxnLst>
              <a:cxn ang="0">
                <a:pos x="connsiteX0" y="connsiteY0"/>
              </a:cxn>
              <a:cxn ang="0">
                <a:pos x="connsiteX1" y="connsiteY1"/>
              </a:cxn>
              <a:cxn ang="0">
                <a:pos x="connsiteX2" y="connsiteY2"/>
              </a:cxn>
              <a:cxn ang="0">
                <a:pos x="connsiteX3" y="connsiteY3"/>
              </a:cxn>
            </a:cxnLst>
            <a:rect l="l" t="t" r="r" b="b"/>
            <a:pathLst>
              <a:path w="150662" h="782913">
                <a:moveTo>
                  <a:pt x="150788" y="783289"/>
                </a:moveTo>
                <a:lnTo>
                  <a:pt x="0" y="727608"/>
                </a:lnTo>
                <a:lnTo>
                  <a:pt x="0" y="0"/>
                </a:lnTo>
                <a:lnTo>
                  <a:pt x="150788" y="55681"/>
                </a:lnTo>
                <a:close/>
              </a:path>
            </a:pathLst>
          </a:custGeom>
          <a:solidFill>
            <a:srgbClr val="E5E5E6"/>
          </a:solidFill>
          <a:ln w="6277" cap="flat">
            <a:solidFill>
              <a:srgbClr val="211915"/>
            </a:solidFill>
            <a:prstDash val="solid"/>
            <a:miter/>
          </a:ln>
        </p:spPr>
        <p:txBody>
          <a:bodyPr rtlCol="0" anchor="ctr"/>
          <a:lstStyle/>
          <a:p>
            <a:endParaRPr lang="es-419"/>
          </a:p>
        </p:txBody>
      </p:sp>
      <p:pic>
        <p:nvPicPr>
          <p:cNvPr id="32" name="Imagen 31">
            <a:extLst>
              <a:ext uri="{FF2B5EF4-FFF2-40B4-BE49-F238E27FC236}">
                <a16:creationId xmlns:a16="http://schemas.microsoft.com/office/drawing/2014/main" id="{70586D32-FC89-40B2-8F21-373CE6957AC7}"/>
              </a:ext>
            </a:extLst>
          </p:cNvPr>
          <p:cNvPicPr>
            <a:picLocks noChangeAspect="1"/>
          </p:cNvPicPr>
          <p:nvPr/>
        </p:nvPicPr>
        <p:blipFill>
          <a:blip r:embed="rId4"/>
          <a:stretch>
            <a:fillRect/>
          </a:stretch>
        </p:blipFill>
        <p:spPr>
          <a:xfrm>
            <a:off x="3197290" y="2572627"/>
            <a:ext cx="1111135" cy="1108605"/>
          </a:xfrm>
          <a:custGeom>
            <a:avLst/>
            <a:gdLst>
              <a:gd name="connsiteX0" fmla="*/ 0 w 1111134"/>
              <a:gd name="connsiteY0" fmla="*/ 0 h 1108605"/>
              <a:gd name="connsiteX1" fmla="*/ 1116408 w 1111134"/>
              <a:gd name="connsiteY1" fmla="*/ 0 h 1108605"/>
              <a:gd name="connsiteX2" fmla="*/ 1116408 w 1111134"/>
              <a:gd name="connsiteY2" fmla="*/ 1113866 h 1108605"/>
              <a:gd name="connsiteX3" fmla="*/ 0 w 1111134"/>
              <a:gd name="connsiteY3" fmla="*/ 1113866 h 1108605"/>
            </a:gdLst>
            <a:ahLst/>
            <a:cxnLst>
              <a:cxn ang="0">
                <a:pos x="connsiteX0" y="connsiteY0"/>
              </a:cxn>
              <a:cxn ang="0">
                <a:pos x="connsiteX1" y="connsiteY1"/>
              </a:cxn>
              <a:cxn ang="0">
                <a:pos x="connsiteX2" y="connsiteY2"/>
              </a:cxn>
              <a:cxn ang="0">
                <a:pos x="connsiteX3" y="connsiteY3"/>
              </a:cxn>
            </a:cxnLst>
            <a:rect l="l" t="t" r="r" b="b"/>
            <a:pathLst>
              <a:path w="1111134" h="1108605">
                <a:moveTo>
                  <a:pt x="0" y="0"/>
                </a:moveTo>
                <a:lnTo>
                  <a:pt x="1116408" y="0"/>
                </a:lnTo>
                <a:lnTo>
                  <a:pt x="1116408" y="1113866"/>
                </a:lnTo>
                <a:lnTo>
                  <a:pt x="0" y="1113866"/>
                </a:lnTo>
                <a:close/>
              </a:path>
            </a:pathLst>
          </a:custGeom>
          <a:ln/>
        </p:spPr>
      </p:pic>
      <p:sp>
        <p:nvSpPr>
          <p:cNvPr id="33" name="Forma libre: forma 32">
            <a:extLst>
              <a:ext uri="{FF2B5EF4-FFF2-40B4-BE49-F238E27FC236}">
                <a16:creationId xmlns:a16="http://schemas.microsoft.com/office/drawing/2014/main" id="{AFC5A95C-7F03-4BB2-A8DD-C9EFC3562717}"/>
              </a:ext>
            </a:extLst>
          </p:cNvPr>
          <p:cNvSpPr/>
          <p:nvPr/>
        </p:nvSpPr>
        <p:spPr>
          <a:xfrm>
            <a:off x="3441175" y="2799822"/>
            <a:ext cx="634037" cy="632594"/>
          </a:xfrm>
          <a:custGeom>
            <a:avLst/>
            <a:gdLst>
              <a:gd name="connsiteX0" fmla="*/ 317332 w 634037"/>
              <a:gd name="connsiteY0" fmla="*/ 0 h 632593"/>
              <a:gd name="connsiteX1" fmla="*/ 634665 w 634037"/>
              <a:gd name="connsiteY1" fmla="*/ 316610 h 632593"/>
              <a:gd name="connsiteX2" fmla="*/ 317332 w 634037"/>
              <a:gd name="connsiteY2" fmla="*/ 633220 h 632593"/>
              <a:gd name="connsiteX3" fmla="*/ 0 w 634037"/>
              <a:gd name="connsiteY3" fmla="*/ 316610 h 632593"/>
              <a:gd name="connsiteX4" fmla="*/ 317332 w 634037"/>
              <a:gd name="connsiteY4" fmla="*/ 0 h 632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37" h="632593">
                <a:moveTo>
                  <a:pt x="317332" y="0"/>
                </a:moveTo>
                <a:cubicBezTo>
                  <a:pt x="492603" y="0"/>
                  <a:pt x="634665" y="141738"/>
                  <a:pt x="634665" y="316610"/>
                </a:cubicBezTo>
                <a:cubicBezTo>
                  <a:pt x="634665" y="491419"/>
                  <a:pt x="492603" y="633220"/>
                  <a:pt x="317332" y="633220"/>
                </a:cubicBezTo>
                <a:cubicBezTo>
                  <a:pt x="142062" y="633220"/>
                  <a:pt x="0" y="491419"/>
                  <a:pt x="0" y="316610"/>
                </a:cubicBezTo>
                <a:cubicBezTo>
                  <a:pt x="0" y="141738"/>
                  <a:pt x="142062" y="0"/>
                  <a:pt x="317332" y="0"/>
                </a:cubicBezTo>
                <a:close/>
              </a:path>
            </a:pathLst>
          </a:custGeom>
          <a:solidFill>
            <a:srgbClr val="B31927"/>
          </a:solidFill>
          <a:ln w="6277" cap="flat">
            <a:solidFill>
              <a:srgbClr val="211915"/>
            </a:solidFill>
            <a:prstDash val="solid"/>
            <a:miter/>
          </a:ln>
        </p:spPr>
        <p:txBody>
          <a:bodyPr rtlCol="0" anchor="ctr"/>
          <a:lstStyle/>
          <a:p>
            <a:endParaRPr lang="es-419"/>
          </a:p>
        </p:txBody>
      </p:sp>
      <p:sp>
        <p:nvSpPr>
          <p:cNvPr id="34" name="Forma libre: forma 33">
            <a:extLst>
              <a:ext uri="{FF2B5EF4-FFF2-40B4-BE49-F238E27FC236}">
                <a16:creationId xmlns:a16="http://schemas.microsoft.com/office/drawing/2014/main" id="{6AB702A8-6591-4AE5-8C10-753E7C649481}"/>
              </a:ext>
            </a:extLst>
          </p:cNvPr>
          <p:cNvSpPr/>
          <p:nvPr/>
        </p:nvSpPr>
        <p:spPr>
          <a:xfrm>
            <a:off x="3465406" y="2823935"/>
            <a:ext cx="583816" cy="582487"/>
          </a:xfrm>
          <a:custGeom>
            <a:avLst/>
            <a:gdLst>
              <a:gd name="connsiteX0" fmla="*/ 293101 w 583816"/>
              <a:gd name="connsiteY0" fmla="*/ 0 h 582487"/>
              <a:gd name="connsiteX1" fmla="*/ 586202 w 583816"/>
              <a:gd name="connsiteY1" fmla="*/ 292496 h 582487"/>
              <a:gd name="connsiteX2" fmla="*/ 293101 w 583816"/>
              <a:gd name="connsiteY2" fmla="*/ 584930 h 582487"/>
              <a:gd name="connsiteX3" fmla="*/ 0 w 583816"/>
              <a:gd name="connsiteY3" fmla="*/ 292496 h 582487"/>
              <a:gd name="connsiteX4" fmla="*/ 293101 w 583816"/>
              <a:gd name="connsiteY4" fmla="*/ 0 h 58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16" h="582487">
                <a:moveTo>
                  <a:pt x="293101" y="0"/>
                </a:moveTo>
                <a:cubicBezTo>
                  <a:pt x="455000" y="0"/>
                  <a:pt x="586202" y="130966"/>
                  <a:pt x="586202" y="292496"/>
                </a:cubicBezTo>
                <a:cubicBezTo>
                  <a:pt x="586202" y="454027"/>
                  <a:pt x="454938" y="584930"/>
                  <a:pt x="293101" y="584930"/>
                </a:cubicBezTo>
                <a:cubicBezTo>
                  <a:pt x="131202" y="584930"/>
                  <a:pt x="0" y="453964"/>
                  <a:pt x="0" y="292496"/>
                </a:cubicBezTo>
                <a:cubicBezTo>
                  <a:pt x="0" y="130966"/>
                  <a:pt x="131202" y="0"/>
                  <a:pt x="293101" y="0"/>
                </a:cubicBezTo>
                <a:close/>
              </a:path>
            </a:pathLst>
          </a:custGeom>
          <a:solidFill>
            <a:srgbClr val="FFFFFF"/>
          </a:solidFill>
          <a:ln w="6277" cap="flat">
            <a:solidFill>
              <a:srgbClr val="211915"/>
            </a:solidFill>
            <a:prstDash val="solid"/>
            <a:miter/>
          </a:ln>
        </p:spPr>
        <p:txBody>
          <a:bodyPr rtlCol="0" anchor="ctr"/>
          <a:lstStyle/>
          <a:p>
            <a:endParaRPr lang="es-419"/>
          </a:p>
        </p:txBody>
      </p:sp>
      <p:sp>
        <p:nvSpPr>
          <p:cNvPr id="35" name="Forma libre: forma 34">
            <a:extLst>
              <a:ext uri="{FF2B5EF4-FFF2-40B4-BE49-F238E27FC236}">
                <a16:creationId xmlns:a16="http://schemas.microsoft.com/office/drawing/2014/main" id="{05BE4C00-6CFC-49BE-92C2-79B79230B82B}"/>
              </a:ext>
            </a:extLst>
          </p:cNvPr>
          <p:cNvSpPr/>
          <p:nvPr/>
        </p:nvSpPr>
        <p:spPr>
          <a:xfrm>
            <a:off x="3527743" y="2890765"/>
            <a:ext cx="451987" cy="450958"/>
          </a:xfrm>
          <a:custGeom>
            <a:avLst/>
            <a:gdLst>
              <a:gd name="connsiteX0" fmla="*/ 455754 w 451986"/>
              <a:gd name="connsiteY0" fmla="*/ 227358 h 450957"/>
              <a:gd name="connsiteX1" fmla="*/ 227877 w 451986"/>
              <a:gd name="connsiteY1" fmla="*/ 454716 h 450957"/>
              <a:gd name="connsiteX2" fmla="*/ 0 w 451986"/>
              <a:gd name="connsiteY2" fmla="*/ 227358 h 450957"/>
              <a:gd name="connsiteX3" fmla="*/ 227877 w 451986"/>
              <a:gd name="connsiteY3" fmla="*/ 0 h 450957"/>
              <a:gd name="connsiteX4" fmla="*/ 455754 w 451986"/>
              <a:gd name="connsiteY4" fmla="*/ 227358 h 450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86" h="450957">
                <a:moveTo>
                  <a:pt x="455754" y="227358"/>
                </a:moveTo>
                <a:cubicBezTo>
                  <a:pt x="455754" y="352687"/>
                  <a:pt x="353554" y="454716"/>
                  <a:pt x="227877" y="454716"/>
                </a:cubicBezTo>
                <a:cubicBezTo>
                  <a:pt x="102262" y="454716"/>
                  <a:pt x="0" y="352687"/>
                  <a:pt x="0" y="227358"/>
                </a:cubicBezTo>
                <a:cubicBezTo>
                  <a:pt x="0" y="101967"/>
                  <a:pt x="102262" y="0"/>
                  <a:pt x="227877" y="0"/>
                </a:cubicBezTo>
                <a:cubicBezTo>
                  <a:pt x="353554" y="0"/>
                  <a:pt x="455754" y="101967"/>
                  <a:pt x="455754" y="227358"/>
                </a:cubicBezTo>
                <a:close/>
              </a:path>
            </a:pathLst>
          </a:custGeom>
          <a:solidFill>
            <a:srgbClr val="EDC03F"/>
          </a:solidFill>
          <a:ln w="6277" cap="flat">
            <a:solidFill>
              <a:srgbClr val="211915"/>
            </a:solidFill>
            <a:prstDash val="solid"/>
            <a:miter/>
          </a:ln>
        </p:spPr>
        <p:txBody>
          <a:bodyPr rtlCol="0" anchor="ctr"/>
          <a:lstStyle/>
          <a:p>
            <a:endParaRPr lang="es-419"/>
          </a:p>
        </p:txBody>
      </p:sp>
      <p:sp>
        <p:nvSpPr>
          <p:cNvPr id="36" name="Forma libre: forma 35">
            <a:extLst>
              <a:ext uri="{FF2B5EF4-FFF2-40B4-BE49-F238E27FC236}">
                <a16:creationId xmlns:a16="http://schemas.microsoft.com/office/drawing/2014/main" id="{24175D18-2CD8-47DC-9617-9E494F1E5654}"/>
              </a:ext>
            </a:extLst>
          </p:cNvPr>
          <p:cNvSpPr/>
          <p:nvPr/>
        </p:nvSpPr>
        <p:spPr>
          <a:xfrm>
            <a:off x="3515815" y="2878927"/>
            <a:ext cx="477097" cy="476011"/>
          </a:xfrm>
          <a:custGeom>
            <a:avLst/>
            <a:gdLst>
              <a:gd name="connsiteX0" fmla="*/ 479483 w 477097"/>
              <a:gd name="connsiteY0" fmla="*/ 239196 h 476011"/>
              <a:gd name="connsiteX1" fmla="*/ 239742 w 477097"/>
              <a:gd name="connsiteY1" fmla="*/ 478391 h 476011"/>
              <a:gd name="connsiteX2" fmla="*/ 0 w 477097"/>
              <a:gd name="connsiteY2" fmla="*/ 239196 h 476011"/>
              <a:gd name="connsiteX3" fmla="*/ 239742 w 477097"/>
              <a:gd name="connsiteY3" fmla="*/ 0 h 476011"/>
              <a:gd name="connsiteX4" fmla="*/ 479483 w 477097"/>
              <a:gd name="connsiteY4" fmla="*/ 239196 h 476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097" h="476011">
                <a:moveTo>
                  <a:pt x="479483" y="239196"/>
                </a:moveTo>
                <a:cubicBezTo>
                  <a:pt x="479483" y="371101"/>
                  <a:pt x="371948" y="478391"/>
                  <a:pt x="239742" y="478391"/>
                </a:cubicBezTo>
                <a:cubicBezTo>
                  <a:pt x="107535" y="478391"/>
                  <a:pt x="0" y="371101"/>
                  <a:pt x="0" y="239196"/>
                </a:cubicBezTo>
                <a:cubicBezTo>
                  <a:pt x="0" y="107290"/>
                  <a:pt x="107535" y="0"/>
                  <a:pt x="239742" y="0"/>
                </a:cubicBezTo>
                <a:cubicBezTo>
                  <a:pt x="371948" y="0"/>
                  <a:pt x="479483" y="107290"/>
                  <a:pt x="479483" y="239196"/>
                </a:cubicBezTo>
                <a:close/>
              </a:path>
            </a:pathLst>
          </a:custGeom>
          <a:solidFill>
            <a:srgbClr val="E5E5E6"/>
          </a:solidFill>
          <a:ln w="6277" cap="flat">
            <a:solidFill>
              <a:srgbClr val="211915"/>
            </a:solidFill>
            <a:prstDash val="solid"/>
            <a:miter/>
          </a:ln>
        </p:spPr>
        <p:txBody>
          <a:bodyPr rtlCol="0" anchor="ctr"/>
          <a:lstStyle/>
          <a:p>
            <a:endParaRPr lang="es-419"/>
          </a:p>
        </p:txBody>
      </p:sp>
      <p:sp>
        <p:nvSpPr>
          <p:cNvPr id="37" name="Forma libre: forma 36">
            <a:extLst>
              <a:ext uri="{FF2B5EF4-FFF2-40B4-BE49-F238E27FC236}">
                <a16:creationId xmlns:a16="http://schemas.microsoft.com/office/drawing/2014/main" id="{A091C653-DA9B-4F6F-BDB8-997F73DE40C6}"/>
              </a:ext>
            </a:extLst>
          </p:cNvPr>
          <p:cNvSpPr/>
          <p:nvPr/>
        </p:nvSpPr>
        <p:spPr>
          <a:xfrm>
            <a:off x="3527743" y="2890765"/>
            <a:ext cx="451987" cy="450958"/>
          </a:xfrm>
          <a:custGeom>
            <a:avLst/>
            <a:gdLst>
              <a:gd name="connsiteX0" fmla="*/ 455754 w 451986"/>
              <a:gd name="connsiteY0" fmla="*/ 227358 h 450957"/>
              <a:gd name="connsiteX1" fmla="*/ 227877 w 451986"/>
              <a:gd name="connsiteY1" fmla="*/ 454716 h 450957"/>
              <a:gd name="connsiteX2" fmla="*/ 0 w 451986"/>
              <a:gd name="connsiteY2" fmla="*/ 227358 h 450957"/>
              <a:gd name="connsiteX3" fmla="*/ 227877 w 451986"/>
              <a:gd name="connsiteY3" fmla="*/ 0 h 450957"/>
              <a:gd name="connsiteX4" fmla="*/ 455754 w 451986"/>
              <a:gd name="connsiteY4" fmla="*/ 227358 h 450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86" h="450957">
                <a:moveTo>
                  <a:pt x="455754" y="227358"/>
                </a:moveTo>
                <a:cubicBezTo>
                  <a:pt x="455754" y="352687"/>
                  <a:pt x="353554" y="454716"/>
                  <a:pt x="227877" y="454716"/>
                </a:cubicBezTo>
                <a:cubicBezTo>
                  <a:pt x="102262" y="454716"/>
                  <a:pt x="0" y="352687"/>
                  <a:pt x="0" y="227358"/>
                </a:cubicBezTo>
                <a:cubicBezTo>
                  <a:pt x="0" y="101967"/>
                  <a:pt x="102262" y="0"/>
                  <a:pt x="227877" y="0"/>
                </a:cubicBezTo>
                <a:cubicBezTo>
                  <a:pt x="353554" y="0"/>
                  <a:pt x="455754" y="101967"/>
                  <a:pt x="455754" y="227358"/>
                </a:cubicBezTo>
                <a:close/>
              </a:path>
            </a:pathLst>
          </a:custGeom>
          <a:solidFill>
            <a:srgbClr val="B31927"/>
          </a:solidFill>
          <a:ln w="6277" cap="flat">
            <a:solidFill>
              <a:srgbClr val="211915"/>
            </a:solidFill>
            <a:prstDash val="solid"/>
            <a:miter/>
          </a:ln>
        </p:spPr>
        <p:txBody>
          <a:bodyPr rtlCol="0" anchor="ctr"/>
          <a:lstStyle/>
          <a:p>
            <a:endParaRPr lang="es-419"/>
          </a:p>
        </p:txBody>
      </p:sp>
      <p:sp>
        <p:nvSpPr>
          <p:cNvPr id="38" name="Forma libre: forma 37">
            <a:extLst>
              <a:ext uri="{FF2B5EF4-FFF2-40B4-BE49-F238E27FC236}">
                <a16:creationId xmlns:a16="http://schemas.microsoft.com/office/drawing/2014/main" id="{8BEB7FB5-E5A8-429E-8A95-F0A5F31B9630}"/>
              </a:ext>
            </a:extLst>
          </p:cNvPr>
          <p:cNvSpPr/>
          <p:nvPr/>
        </p:nvSpPr>
        <p:spPr>
          <a:xfrm>
            <a:off x="3538854" y="2897216"/>
            <a:ext cx="433154" cy="432168"/>
          </a:xfrm>
          <a:custGeom>
            <a:avLst/>
            <a:gdLst>
              <a:gd name="connsiteX0" fmla="*/ 439306 w 433154"/>
              <a:gd name="connsiteY0" fmla="*/ 219216 h 432168"/>
              <a:gd name="connsiteX1" fmla="*/ 219653 w 433154"/>
              <a:gd name="connsiteY1" fmla="*/ 438369 h 432168"/>
              <a:gd name="connsiteX2" fmla="*/ 0 w 433154"/>
              <a:gd name="connsiteY2" fmla="*/ 219216 h 432168"/>
              <a:gd name="connsiteX3" fmla="*/ 219653 w 433154"/>
              <a:gd name="connsiteY3" fmla="*/ 0 h 432168"/>
              <a:gd name="connsiteX4" fmla="*/ 439306 w 433154"/>
              <a:gd name="connsiteY4" fmla="*/ 219216 h 43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54" h="432168">
                <a:moveTo>
                  <a:pt x="439306" y="219216"/>
                </a:moveTo>
                <a:cubicBezTo>
                  <a:pt x="439306" y="340035"/>
                  <a:pt x="340811" y="438369"/>
                  <a:pt x="219653" y="438369"/>
                </a:cubicBezTo>
                <a:cubicBezTo>
                  <a:pt x="98558" y="438369"/>
                  <a:pt x="0" y="340035"/>
                  <a:pt x="0" y="219216"/>
                </a:cubicBezTo>
                <a:cubicBezTo>
                  <a:pt x="0" y="98334"/>
                  <a:pt x="98558" y="0"/>
                  <a:pt x="219653" y="0"/>
                </a:cubicBezTo>
                <a:cubicBezTo>
                  <a:pt x="340811" y="63"/>
                  <a:pt x="439306" y="98396"/>
                  <a:pt x="439306" y="219216"/>
                </a:cubicBezTo>
                <a:close/>
              </a:path>
            </a:pathLst>
          </a:custGeom>
          <a:solidFill>
            <a:srgbClr val="D92950"/>
          </a:solidFill>
          <a:ln w="6277" cap="flat">
            <a:solidFill>
              <a:srgbClr val="211915"/>
            </a:solidFill>
            <a:prstDash val="solid"/>
            <a:miter/>
          </a:ln>
        </p:spPr>
        <p:txBody>
          <a:bodyPr rtlCol="0" anchor="ctr"/>
          <a:lstStyle/>
          <a:p>
            <a:endParaRPr lang="es-419"/>
          </a:p>
        </p:txBody>
      </p:sp>
      <p:sp>
        <p:nvSpPr>
          <p:cNvPr id="39" name="Forma libre: forma 38">
            <a:extLst>
              <a:ext uri="{FF2B5EF4-FFF2-40B4-BE49-F238E27FC236}">
                <a16:creationId xmlns:a16="http://schemas.microsoft.com/office/drawing/2014/main" id="{1D353F1C-93F8-458B-AD3F-ACB3801DC38F}"/>
              </a:ext>
            </a:extLst>
          </p:cNvPr>
          <p:cNvSpPr/>
          <p:nvPr/>
        </p:nvSpPr>
        <p:spPr>
          <a:xfrm>
            <a:off x="3554548" y="2912874"/>
            <a:ext cx="408044" cy="200426"/>
          </a:xfrm>
          <a:custGeom>
            <a:avLst/>
            <a:gdLst>
              <a:gd name="connsiteX0" fmla="*/ 203959 w 408043"/>
              <a:gd name="connsiteY0" fmla="*/ 63823 h 200425"/>
              <a:gd name="connsiteX1" fmla="*/ 386072 w 408043"/>
              <a:gd name="connsiteY1" fmla="*/ 176124 h 200425"/>
              <a:gd name="connsiteX2" fmla="*/ 408044 w 408043"/>
              <a:gd name="connsiteY2" fmla="*/ 203620 h 200425"/>
              <a:gd name="connsiteX3" fmla="*/ 204022 w 408043"/>
              <a:gd name="connsiteY3" fmla="*/ 0 h 200425"/>
              <a:gd name="connsiteX4" fmla="*/ 0 w 408043"/>
              <a:gd name="connsiteY4" fmla="*/ 203620 h 200425"/>
              <a:gd name="connsiteX5" fmla="*/ 25048 w 408043"/>
              <a:gd name="connsiteY5" fmla="*/ 170111 h 200425"/>
              <a:gd name="connsiteX6" fmla="*/ 203959 w 408043"/>
              <a:gd name="connsiteY6" fmla="*/ 63823 h 20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043" h="200425">
                <a:moveTo>
                  <a:pt x="203959" y="63823"/>
                </a:moveTo>
                <a:cubicBezTo>
                  <a:pt x="283559" y="63823"/>
                  <a:pt x="352550" y="109608"/>
                  <a:pt x="386072" y="176124"/>
                </a:cubicBezTo>
                <a:cubicBezTo>
                  <a:pt x="395363" y="194476"/>
                  <a:pt x="408044" y="214456"/>
                  <a:pt x="408044" y="203620"/>
                </a:cubicBezTo>
                <a:cubicBezTo>
                  <a:pt x="408044" y="91319"/>
                  <a:pt x="316516" y="0"/>
                  <a:pt x="204022" y="0"/>
                </a:cubicBezTo>
                <a:cubicBezTo>
                  <a:pt x="91465" y="0"/>
                  <a:pt x="0" y="91319"/>
                  <a:pt x="0" y="203620"/>
                </a:cubicBezTo>
                <a:cubicBezTo>
                  <a:pt x="0" y="214456"/>
                  <a:pt x="14125" y="190154"/>
                  <a:pt x="25048" y="170111"/>
                </a:cubicBezTo>
                <a:cubicBezTo>
                  <a:pt x="59637" y="106852"/>
                  <a:pt x="126808" y="63823"/>
                  <a:pt x="203959" y="63823"/>
                </a:cubicBezTo>
                <a:close/>
              </a:path>
            </a:pathLst>
          </a:custGeom>
          <a:solidFill>
            <a:srgbClr val="E07089">
              <a:alpha val="50000"/>
            </a:srgbClr>
          </a:solidFill>
          <a:ln w="6277" cap="flat">
            <a:solidFill>
              <a:srgbClr val="211915">
                <a:alpha val="50000"/>
              </a:srgbClr>
            </a:solidFill>
            <a:prstDash val="solid"/>
            <a:miter/>
          </a:ln>
        </p:spPr>
        <p:txBody>
          <a:bodyPr rtlCol="0" anchor="ctr"/>
          <a:lstStyle/>
          <a:p>
            <a:endParaRPr lang="es-419"/>
          </a:p>
        </p:txBody>
      </p:sp>
      <p:sp>
        <p:nvSpPr>
          <p:cNvPr id="40" name="Forma libre: forma 39">
            <a:extLst>
              <a:ext uri="{FF2B5EF4-FFF2-40B4-BE49-F238E27FC236}">
                <a16:creationId xmlns:a16="http://schemas.microsoft.com/office/drawing/2014/main" id="{5D66768D-6EDA-44AE-9B81-ACC50165DC7D}"/>
              </a:ext>
            </a:extLst>
          </p:cNvPr>
          <p:cNvSpPr/>
          <p:nvPr/>
        </p:nvSpPr>
        <p:spPr>
          <a:xfrm>
            <a:off x="5461117" y="2380807"/>
            <a:ext cx="1312018" cy="1177501"/>
          </a:xfrm>
          <a:custGeom>
            <a:avLst/>
            <a:gdLst>
              <a:gd name="connsiteX0" fmla="*/ 24608 w 1312017"/>
              <a:gd name="connsiteY0" fmla="*/ 1177940 h 1177501"/>
              <a:gd name="connsiteX1" fmla="*/ 0 w 1312017"/>
              <a:gd name="connsiteY1" fmla="*/ 1153388 h 1177501"/>
              <a:gd name="connsiteX2" fmla="*/ 0 w 1312017"/>
              <a:gd name="connsiteY2" fmla="*/ 194726 h 1177501"/>
              <a:gd name="connsiteX3" fmla="*/ 195170 w 1312017"/>
              <a:gd name="connsiteY3" fmla="*/ 0 h 1177501"/>
              <a:gd name="connsiteX4" fmla="*/ 1289481 w 1312017"/>
              <a:gd name="connsiteY4" fmla="*/ 0 h 1177501"/>
              <a:gd name="connsiteX5" fmla="*/ 1314089 w 1312017"/>
              <a:gd name="connsiteY5" fmla="*/ 24552 h 1177501"/>
              <a:gd name="connsiteX6" fmla="*/ 1289481 w 1312017"/>
              <a:gd name="connsiteY6" fmla="*/ 49104 h 1177501"/>
              <a:gd name="connsiteX7" fmla="*/ 195170 w 1312017"/>
              <a:gd name="connsiteY7" fmla="*/ 49104 h 1177501"/>
              <a:gd name="connsiteX8" fmla="*/ 49216 w 1312017"/>
              <a:gd name="connsiteY8" fmla="*/ 194726 h 1177501"/>
              <a:gd name="connsiteX9" fmla="*/ 49216 w 1312017"/>
              <a:gd name="connsiteY9" fmla="*/ 1153388 h 1177501"/>
              <a:gd name="connsiteX10" fmla="*/ 24608 w 1312017"/>
              <a:gd name="connsiteY10" fmla="*/ 1177940 h 117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2017" h="1177501">
                <a:moveTo>
                  <a:pt x="24608" y="1177940"/>
                </a:moveTo>
                <a:cubicBezTo>
                  <a:pt x="11048" y="1177940"/>
                  <a:pt x="0" y="1166979"/>
                  <a:pt x="0" y="1153388"/>
                </a:cubicBezTo>
                <a:lnTo>
                  <a:pt x="0" y="194726"/>
                </a:lnTo>
                <a:cubicBezTo>
                  <a:pt x="0" y="87373"/>
                  <a:pt x="87510" y="0"/>
                  <a:pt x="195170" y="0"/>
                </a:cubicBezTo>
                <a:lnTo>
                  <a:pt x="1289481" y="0"/>
                </a:lnTo>
                <a:cubicBezTo>
                  <a:pt x="1303041" y="0"/>
                  <a:pt x="1314089" y="10961"/>
                  <a:pt x="1314089" y="24552"/>
                </a:cubicBezTo>
                <a:cubicBezTo>
                  <a:pt x="1314089" y="38081"/>
                  <a:pt x="1303103" y="49104"/>
                  <a:pt x="1289481" y="49104"/>
                </a:cubicBezTo>
                <a:lnTo>
                  <a:pt x="195170" y="49104"/>
                </a:lnTo>
                <a:cubicBezTo>
                  <a:pt x="114691" y="49104"/>
                  <a:pt x="49216" y="114431"/>
                  <a:pt x="49216" y="194726"/>
                </a:cubicBezTo>
                <a:lnTo>
                  <a:pt x="49216" y="1153388"/>
                </a:lnTo>
                <a:cubicBezTo>
                  <a:pt x="49216" y="1166979"/>
                  <a:pt x="38230" y="1177940"/>
                  <a:pt x="24608" y="1177940"/>
                </a:cubicBezTo>
                <a:close/>
              </a:path>
            </a:pathLst>
          </a:custGeom>
          <a:solidFill>
            <a:srgbClr val="FFFFFF"/>
          </a:solidFill>
          <a:ln w="6277" cap="flat">
            <a:solidFill>
              <a:srgbClr val="211915"/>
            </a:solidFill>
            <a:prstDash val="solid"/>
            <a:miter/>
          </a:ln>
        </p:spPr>
        <p:txBody>
          <a:bodyPr rtlCol="0" anchor="ctr"/>
          <a:lstStyle/>
          <a:p>
            <a:endParaRPr lang="es-419"/>
          </a:p>
        </p:txBody>
      </p:sp>
      <p:sp>
        <p:nvSpPr>
          <p:cNvPr id="41" name="Forma libre: forma 40">
            <a:extLst>
              <a:ext uri="{FF2B5EF4-FFF2-40B4-BE49-F238E27FC236}">
                <a16:creationId xmlns:a16="http://schemas.microsoft.com/office/drawing/2014/main" id="{537BE50C-F5A7-4952-A30C-BA1922EBB5CF}"/>
              </a:ext>
            </a:extLst>
          </p:cNvPr>
          <p:cNvSpPr/>
          <p:nvPr/>
        </p:nvSpPr>
        <p:spPr>
          <a:xfrm>
            <a:off x="6922918" y="1778464"/>
            <a:ext cx="671703" cy="676437"/>
          </a:xfrm>
          <a:custGeom>
            <a:avLst/>
            <a:gdLst>
              <a:gd name="connsiteX0" fmla="*/ 677164 w 671702"/>
              <a:gd name="connsiteY0" fmla="*/ 676437 h 676436"/>
              <a:gd name="connsiteX1" fmla="*/ 338990 w 671702"/>
              <a:gd name="connsiteY1" fmla="*/ 676437 h 676436"/>
              <a:gd name="connsiteX2" fmla="*/ 0 w 671702"/>
              <a:gd name="connsiteY2" fmla="*/ 338219 h 676436"/>
              <a:gd name="connsiteX3" fmla="*/ 0 w 671702"/>
              <a:gd name="connsiteY3" fmla="*/ 338219 h 676436"/>
              <a:gd name="connsiteX4" fmla="*/ 338990 w 671702"/>
              <a:gd name="connsiteY4" fmla="*/ 0 h 676436"/>
              <a:gd name="connsiteX5" fmla="*/ 677164 w 671702"/>
              <a:gd name="connsiteY5" fmla="*/ 0 h 676436"/>
              <a:gd name="connsiteX6" fmla="*/ 677980 w 671702"/>
              <a:gd name="connsiteY6" fmla="*/ 814 h 676436"/>
              <a:gd name="connsiteX7" fmla="*/ 677980 w 671702"/>
              <a:gd name="connsiteY7" fmla="*/ 675623 h 676436"/>
              <a:gd name="connsiteX8" fmla="*/ 677164 w 671702"/>
              <a:gd name="connsiteY8" fmla="*/ 676437 h 67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702" h="676436">
                <a:moveTo>
                  <a:pt x="677164" y="676437"/>
                </a:moveTo>
                <a:lnTo>
                  <a:pt x="338990" y="676437"/>
                </a:lnTo>
                <a:cubicBezTo>
                  <a:pt x="151729" y="676437"/>
                  <a:pt x="0" y="525053"/>
                  <a:pt x="0" y="338219"/>
                </a:cubicBezTo>
                <a:lnTo>
                  <a:pt x="0" y="338219"/>
                </a:lnTo>
                <a:cubicBezTo>
                  <a:pt x="0" y="151384"/>
                  <a:pt x="151729" y="0"/>
                  <a:pt x="338990" y="0"/>
                </a:cubicBezTo>
                <a:lnTo>
                  <a:pt x="677164" y="0"/>
                </a:lnTo>
                <a:cubicBezTo>
                  <a:pt x="677604" y="0"/>
                  <a:pt x="677980" y="376"/>
                  <a:pt x="677980" y="814"/>
                </a:cubicBezTo>
                <a:lnTo>
                  <a:pt x="677980" y="675623"/>
                </a:lnTo>
                <a:cubicBezTo>
                  <a:pt x="677980" y="676061"/>
                  <a:pt x="677604" y="676437"/>
                  <a:pt x="677164" y="676437"/>
                </a:cubicBezTo>
                <a:close/>
              </a:path>
            </a:pathLst>
          </a:custGeom>
          <a:solidFill>
            <a:srgbClr val="FFFFFF"/>
          </a:solidFill>
          <a:ln w="6277" cap="flat">
            <a:solidFill>
              <a:srgbClr val="211915"/>
            </a:solidFill>
            <a:prstDash val="solid"/>
            <a:miter/>
          </a:ln>
        </p:spPr>
        <p:txBody>
          <a:bodyPr rtlCol="0" anchor="ctr"/>
          <a:lstStyle/>
          <a:p>
            <a:endParaRPr lang="es-419"/>
          </a:p>
        </p:txBody>
      </p:sp>
      <p:sp>
        <p:nvSpPr>
          <p:cNvPr id="42" name="Forma libre: forma 41">
            <a:extLst>
              <a:ext uri="{FF2B5EF4-FFF2-40B4-BE49-F238E27FC236}">
                <a16:creationId xmlns:a16="http://schemas.microsoft.com/office/drawing/2014/main" id="{018C5B11-BF37-4F32-A933-B5D855166132}"/>
              </a:ext>
            </a:extLst>
          </p:cNvPr>
          <p:cNvSpPr/>
          <p:nvPr/>
        </p:nvSpPr>
        <p:spPr>
          <a:xfrm>
            <a:off x="7609122" y="1816649"/>
            <a:ext cx="1098579" cy="670174"/>
          </a:xfrm>
          <a:custGeom>
            <a:avLst/>
            <a:gdLst>
              <a:gd name="connsiteX0" fmla="*/ 0 w 1098579"/>
              <a:gd name="connsiteY0" fmla="*/ 0 h 670173"/>
              <a:gd name="connsiteX1" fmla="*/ 1098956 w 1098579"/>
              <a:gd name="connsiteY1" fmla="*/ 0 h 670173"/>
              <a:gd name="connsiteX2" fmla="*/ 1098956 w 1098579"/>
              <a:gd name="connsiteY2" fmla="*/ 674245 h 670173"/>
              <a:gd name="connsiteX3" fmla="*/ 0 w 1098579"/>
              <a:gd name="connsiteY3" fmla="*/ 674245 h 670173"/>
            </a:gdLst>
            <a:ahLst/>
            <a:cxnLst>
              <a:cxn ang="0">
                <a:pos x="connsiteX0" y="connsiteY0"/>
              </a:cxn>
              <a:cxn ang="0">
                <a:pos x="connsiteX1" y="connsiteY1"/>
              </a:cxn>
              <a:cxn ang="0">
                <a:pos x="connsiteX2" y="connsiteY2"/>
              </a:cxn>
              <a:cxn ang="0">
                <a:pos x="connsiteX3" y="connsiteY3"/>
              </a:cxn>
            </a:cxnLst>
            <a:rect l="l" t="t" r="r" b="b"/>
            <a:pathLst>
              <a:path w="1098579" h="670173">
                <a:moveTo>
                  <a:pt x="0" y="0"/>
                </a:moveTo>
                <a:lnTo>
                  <a:pt x="1098956" y="0"/>
                </a:lnTo>
                <a:lnTo>
                  <a:pt x="1098956" y="674245"/>
                </a:lnTo>
                <a:lnTo>
                  <a:pt x="0" y="674245"/>
                </a:lnTo>
                <a:close/>
              </a:path>
            </a:pathLst>
          </a:custGeom>
          <a:solidFill>
            <a:srgbClr val="A02587"/>
          </a:solidFill>
          <a:ln w="6277" cap="flat">
            <a:solidFill>
              <a:srgbClr val="211915"/>
            </a:solidFill>
            <a:prstDash val="solid"/>
            <a:miter/>
          </a:ln>
        </p:spPr>
        <p:txBody>
          <a:bodyPr rtlCol="0" anchor="ctr"/>
          <a:lstStyle/>
          <a:p>
            <a:endParaRPr lang="es-419"/>
          </a:p>
        </p:txBody>
      </p:sp>
      <p:sp>
        <p:nvSpPr>
          <p:cNvPr id="43" name="Forma libre: forma 42">
            <a:extLst>
              <a:ext uri="{FF2B5EF4-FFF2-40B4-BE49-F238E27FC236}">
                <a16:creationId xmlns:a16="http://schemas.microsoft.com/office/drawing/2014/main" id="{DA515223-BB81-44E0-852F-FD823CDEF676}"/>
              </a:ext>
            </a:extLst>
          </p:cNvPr>
          <p:cNvSpPr/>
          <p:nvPr/>
        </p:nvSpPr>
        <p:spPr>
          <a:xfrm>
            <a:off x="7600898" y="1778464"/>
            <a:ext cx="138107" cy="720280"/>
          </a:xfrm>
          <a:custGeom>
            <a:avLst/>
            <a:gdLst>
              <a:gd name="connsiteX0" fmla="*/ 139739 w 138107"/>
              <a:gd name="connsiteY0" fmla="*/ 725792 h 720280"/>
              <a:gd name="connsiteX1" fmla="*/ 0 w 138107"/>
              <a:gd name="connsiteY1" fmla="*/ 674245 h 720280"/>
              <a:gd name="connsiteX2" fmla="*/ 0 w 138107"/>
              <a:gd name="connsiteY2" fmla="*/ 0 h 720280"/>
              <a:gd name="connsiteX3" fmla="*/ 139739 w 138107"/>
              <a:gd name="connsiteY3" fmla="*/ 51610 h 720280"/>
            </a:gdLst>
            <a:ahLst/>
            <a:cxnLst>
              <a:cxn ang="0">
                <a:pos x="connsiteX0" y="connsiteY0"/>
              </a:cxn>
              <a:cxn ang="0">
                <a:pos x="connsiteX1" y="connsiteY1"/>
              </a:cxn>
              <a:cxn ang="0">
                <a:pos x="connsiteX2" y="connsiteY2"/>
              </a:cxn>
              <a:cxn ang="0">
                <a:pos x="connsiteX3" y="connsiteY3"/>
              </a:cxn>
            </a:cxnLst>
            <a:rect l="l" t="t" r="r" b="b"/>
            <a:pathLst>
              <a:path w="138107" h="720280">
                <a:moveTo>
                  <a:pt x="139739" y="725792"/>
                </a:moveTo>
                <a:lnTo>
                  <a:pt x="0" y="674245"/>
                </a:lnTo>
                <a:lnTo>
                  <a:pt x="0" y="0"/>
                </a:lnTo>
                <a:lnTo>
                  <a:pt x="139739" y="51610"/>
                </a:lnTo>
                <a:close/>
              </a:path>
            </a:pathLst>
          </a:custGeom>
          <a:solidFill>
            <a:srgbClr val="E5E5E6"/>
          </a:solidFill>
          <a:ln w="6277" cap="flat">
            <a:solidFill>
              <a:srgbClr val="211915"/>
            </a:solidFill>
            <a:prstDash val="solid"/>
            <a:miter/>
          </a:ln>
        </p:spPr>
        <p:txBody>
          <a:bodyPr rtlCol="0" anchor="ctr"/>
          <a:lstStyle/>
          <a:p>
            <a:endParaRPr lang="es-419"/>
          </a:p>
        </p:txBody>
      </p:sp>
      <p:sp>
        <p:nvSpPr>
          <p:cNvPr id="44" name="Forma libre: forma 43">
            <a:extLst>
              <a:ext uri="{FF2B5EF4-FFF2-40B4-BE49-F238E27FC236}">
                <a16:creationId xmlns:a16="http://schemas.microsoft.com/office/drawing/2014/main" id="{81FE389D-2FCC-4AB7-8358-B8190A24C648}"/>
              </a:ext>
            </a:extLst>
          </p:cNvPr>
          <p:cNvSpPr/>
          <p:nvPr/>
        </p:nvSpPr>
        <p:spPr>
          <a:xfrm>
            <a:off x="7764862" y="1871901"/>
            <a:ext cx="797255" cy="538644"/>
          </a:xfrm>
          <a:custGeom>
            <a:avLst/>
            <a:gdLst>
              <a:gd name="connsiteX0" fmla="*/ 530771 w 797254"/>
              <a:gd name="connsiteY0" fmla="*/ 539020 h 538644"/>
              <a:gd name="connsiteX1" fmla="*/ 0 w 797254"/>
              <a:gd name="connsiteY1" fmla="*/ 539020 h 538644"/>
              <a:gd name="connsiteX2" fmla="*/ 0 w 797254"/>
              <a:gd name="connsiteY2" fmla="*/ 0 h 538644"/>
              <a:gd name="connsiteX3" fmla="*/ 530771 w 797254"/>
              <a:gd name="connsiteY3" fmla="*/ 0 h 538644"/>
              <a:gd name="connsiteX4" fmla="*/ 800896 w 797254"/>
              <a:gd name="connsiteY4" fmla="*/ 269510 h 538644"/>
              <a:gd name="connsiteX5" fmla="*/ 800896 w 797254"/>
              <a:gd name="connsiteY5" fmla="*/ 269510 h 538644"/>
              <a:gd name="connsiteX6" fmla="*/ 530771 w 797254"/>
              <a:gd name="connsiteY6" fmla="*/ 539020 h 53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254" h="538644">
                <a:moveTo>
                  <a:pt x="530771" y="539020"/>
                </a:moveTo>
                <a:lnTo>
                  <a:pt x="0" y="539020"/>
                </a:lnTo>
                <a:lnTo>
                  <a:pt x="0" y="0"/>
                </a:lnTo>
                <a:lnTo>
                  <a:pt x="530771" y="0"/>
                </a:lnTo>
                <a:cubicBezTo>
                  <a:pt x="679990" y="0"/>
                  <a:pt x="800896" y="120631"/>
                  <a:pt x="800896" y="269510"/>
                </a:cubicBezTo>
                <a:lnTo>
                  <a:pt x="800896" y="269510"/>
                </a:lnTo>
                <a:cubicBezTo>
                  <a:pt x="800896" y="418326"/>
                  <a:pt x="679990" y="539020"/>
                  <a:pt x="530771" y="539020"/>
                </a:cubicBezTo>
                <a:close/>
              </a:path>
            </a:pathLst>
          </a:custGeom>
          <a:solidFill>
            <a:srgbClr val="FFFFFF"/>
          </a:solidFill>
          <a:ln w="6277" cap="flat">
            <a:solidFill>
              <a:srgbClr val="211915"/>
            </a:solidFill>
            <a:prstDash val="solid"/>
            <a:miter/>
          </a:ln>
        </p:spPr>
        <p:txBody>
          <a:bodyPr rtlCol="0" anchor="ctr"/>
          <a:lstStyle/>
          <a:p>
            <a:pPr algn="ctr"/>
            <a:r>
              <a:rPr lang="es-SV" sz="3200" i="1" dirty="0">
                <a:solidFill>
                  <a:srgbClr val="004A84"/>
                </a:solidFill>
              </a:rPr>
              <a:t>2</a:t>
            </a:r>
            <a:endParaRPr lang="es-419" sz="3200" i="1" dirty="0">
              <a:solidFill>
                <a:srgbClr val="004A84"/>
              </a:solidFill>
            </a:endParaRPr>
          </a:p>
        </p:txBody>
      </p:sp>
      <p:pic>
        <p:nvPicPr>
          <p:cNvPr id="45" name="Imagen 44">
            <a:extLst>
              <a:ext uri="{FF2B5EF4-FFF2-40B4-BE49-F238E27FC236}">
                <a16:creationId xmlns:a16="http://schemas.microsoft.com/office/drawing/2014/main" id="{8C57A53D-AC01-42F1-A05F-DC83AE68EE09}"/>
              </a:ext>
            </a:extLst>
          </p:cNvPr>
          <p:cNvPicPr>
            <a:picLocks noChangeAspect="1"/>
          </p:cNvPicPr>
          <p:nvPr/>
        </p:nvPicPr>
        <p:blipFill>
          <a:blip r:embed="rId5"/>
          <a:stretch>
            <a:fillRect/>
          </a:stretch>
        </p:blipFill>
        <p:spPr>
          <a:xfrm>
            <a:off x="6748401" y="1573529"/>
            <a:ext cx="1067191" cy="1064762"/>
          </a:xfrm>
          <a:custGeom>
            <a:avLst/>
            <a:gdLst>
              <a:gd name="connsiteX0" fmla="*/ 0 w 1067191"/>
              <a:gd name="connsiteY0" fmla="*/ 0 h 1064761"/>
              <a:gd name="connsiteX1" fmla="*/ 1068196 w 1067191"/>
              <a:gd name="connsiteY1" fmla="*/ 0 h 1064761"/>
              <a:gd name="connsiteX2" fmla="*/ 1068196 w 1067191"/>
              <a:gd name="connsiteY2" fmla="*/ 1065764 h 1064761"/>
              <a:gd name="connsiteX3" fmla="*/ 0 w 1067191"/>
              <a:gd name="connsiteY3" fmla="*/ 1065764 h 1064761"/>
            </a:gdLst>
            <a:ahLst/>
            <a:cxnLst>
              <a:cxn ang="0">
                <a:pos x="connsiteX0" y="connsiteY0"/>
              </a:cxn>
              <a:cxn ang="0">
                <a:pos x="connsiteX1" y="connsiteY1"/>
              </a:cxn>
              <a:cxn ang="0">
                <a:pos x="connsiteX2" y="connsiteY2"/>
              </a:cxn>
              <a:cxn ang="0">
                <a:pos x="connsiteX3" y="connsiteY3"/>
              </a:cxn>
            </a:cxnLst>
            <a:rect l="l" t="t" r="r" b="b"/>
            <a:pathLst>
              <a:path w="1067191" h="1064761">
                <a:moveTo>
                  <a:pt x="0" y="0"/>
                </a:moveTo>
                <a:lnTo>
                  <a:pt x="1068196" y="0"/>
                </a:lnTo>
                <a:lnTo>
                  <a:pt x="1068196" y="1065764"/>
                </a:lnTo>
                <a:lnTo>
                  <a:pt x="0" y="1065764"/>
                </a:lnTo>
                <a:close/>
              </a:path>
            </a:pathLst>
          </a:custGeom>
          <a:ln/>
        </p:spPr>
      </p:pic>
      <p:sp>
        <p:nvSpPr>
          <p:cNvPr id="46" name="Forma libre: forma 45">
            <a:extLst>
              <a:ext uri="{FF2B5EF4-FFF2-40B4-BE49-F238E27FC236}">
                <a16:creationId xmlns:a16="http://schemas.microsoft.com/office/drawing/2014/main" id="{50ED62E9-E4A0-4610-87BF-A96916363D59}"/>
              </a:ext>
            </a:extLst>
          </p:cNvPr>
          <p:cNvSpPr/>
          <p:nvPr/>
        </p:nvSpPr>
        <p:spPr>
          <a:xfrm>
            <a:off x="6988267" y="1813351"/>
            <a:ext cx="583816" cy="582487"/>
          </a:xfrm>
          <a:custGeom>
            <a:avLst/>
            <a:gdLst>
              <a:gd name="connsiteX0" fmla="*/ 294042 w 583816"/>
              <a:gd name="connsiteY0" fmla="*/ 0 h 582487"/>
              <a:gd name="connsiteX1" fmla="*/ 588086 w 583816"/>
              <a:gd name="connsiteY1" fmla="*/ 293373 h 582487"/>
              <a:gd name="connsiteX2" fmla="*/ 294042 w 583816"/>
              <a:gd name="connsiteY2" fmla="*/ 586747 h 582487"/>
              <a:gd name="connsiteX3" fmla="*/ 0 w 583816"/>
              <a:gd name="connsiteY3" fmla="*/ 293373 h 582487"/>
              <a:gd name="connsiteX4" fmla="*/ 294042 w 583816"/>
              <a:gd name="connsiteY4" fmla="*/ 0 h 58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16" h="582487">
                <a:moveTo>
                  <a:pt x="294042" y="0"/>
                </a:moveTo>
                <a:cubicBezTo>
                  <a:pt x="456444" y="0"/>
                  <a:pt x="588086" y="131342"/>
                  <a:pt x="588086" y="293373"/>
                </a:cubicBezTo>
                <a:cubicBezTo>
                  <a:pt x="588086" y="455405"/>
                  <a:pt x="456444" y="586747"/>
                  <a:pt x="294042" y="586747"/>
                </a:cubicBezTo>
                <a:cubicBezTo>
                  <a:pt x="131641" y="586747"/>
                  <a:pt x="0" y="455405"/>
                  <a:pt x="0" y="293373"/>
                </a:cubicBezTo>
                <a:cubicBezTo>
                  <a:pt x="-63" y="131342"/>
                  <a:pt x="131578" y="0"/>
                  <a:pt x="294042" y="0"/>
                </a:cubicBezTo>
                <a:close/>
              </a:path>
            </a:pathLst>
          </a:custGeom>
          <a:solidFill>
            <a:srgbClr val="971382"/>
          </a:solidFill>
          <a:ln w="6277" cap="flat">
            <a:solidFill>
              <a:srgbClr val="211915"/>
            </a:solidFill>
            <a:prstDash val="solid"/>
            <a:miter/>
          </a:ln>
        </p:spPr>
        <p:txBody>
          <a:bodyPr rtlCol="0" anchor="ctr"/>
          <a:lstStyle/>
          <a:p>
            <a:endParaRPr lang="es-419"/>
          </a:p>
        </p:txBody>
      </p:sp>
      <p:sp>
        <p:nvSpPr>
          <p:cNvPr id="47" name="Forma libre: forma 46">
            <a:extLst>
              <a:ext uri="{FF2B5EF4-FFF2-40B4-BE49-F238E27FC236}">
                <a16:creationId xmlns:a16="http://schemas.microsoft.com/office/drawing/2014/main" id="{1F6F75C6-6F8E-49DA-A5CF-F01D384BB252}"/>
              </a:ext>
            </a:extLst>
          </p:cNvPr>
          <p:cNvSpPr/>
          <p:nvPr/>
        </p:nvSpPr>
        <p:spPr>
          <a:xfrm>
            <a:off x="7010679" y="1835711"/>
            <a:ext cx="539873" cy="538644"/>
          </a:xfrm>
          <a:custGeom>
            <a:avLst/>
            <a:gdLst>
              <a:gd name="connsiteX0" fmla="*/ 271631 w 539873"/>
              <a:gd name="connsiteY0" fmla="*/ 0 h 538644"/>
              <a:gd name="connsiteX1" fmla="*/ 543263 w 539873"/>
              <a:gd name="connsiteY1" fmla="*/ 271013 h 538644"/>
              <a:gd name="connsiteX2" fmla="*/ 271631 w 539873"/>
              <a:gd name="connsiteY2" fmla="*/ 542026 h 538644"/>
              <a:gd name="connsiteX3" fmla="*/ 0 w 539873"/>
              <a:gd name="connsiteY3" fmla="*/ 271013 h 538644"/>
              <a:gd name="connsiteX4" fmla="*/ 271631 w 539873"/>
              <a:gd name="connsiteY4" fmla="*/ 0 h 53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873" h="538644">
                <a:moveTo>
                  <a:pt x="271631" y="0"/>
                </a:moveTo>
                <a:cubicBezTo>
                  <a:pt x="421666" y="0"/>
                  <a:pt x="543263" y="121320"/>
                  <a:pt x="543263" y="271013"/>
                </a:cubicBezTo>
                <a:cubicBezTo>
                  <a:pt x="543263" y="420706"/>
                  <a:pt x="421666" y="542026"/>
                  <a:pt x="271631" y="542026"/>
                </a:cubicBezTo>
                <a:cubicBezTo>
                  <a:pt x="121660" y="542026"/>
                  <a:pt x="0" y="420706"/>
                  <a:pt x="0" y="271013"/>
                </a:cubicBezTo>
                <a:cubicBezTo>
                  <a:pt x="-63" y="121320"/>
                  <a:pt x="121597" y="0"/>
                  <a:pt x="271631" y="0"/>
                </a:cubicBezTo>
                <a:close/>
              </a:path>
            </a:pathLst>
          </a:custGeom>
          <a:solidFill>
            <a:srgbClr val="FFFFFF"/>
          </a:solidFill>
          <a:ln w="6277" cap="flat">
            <a:solidFill>
              <a:srgbClr val="211915"/>
            </a:solidFill>
            <a:prstDash val="solid"/>
            <a:miter/>
          </a:ln>
        </p:spPr>
        <p:txBody>
          <a:bodyPr rtlCol="0" anchor="ctr"/>
          <a:lstStyle/>
          <a:p>
            <a:endParaRPr lang="es-419"/>
          </a:p>
        </p:txBody>
      </p:sp>
      <p:sp>
        <p:nvSpPr>
          <p:cNvPr id="48" name="Forma libre: forma 47">
            <a:extLst>
              <a:ext uri="{FF2B5EF4-FFF2-40B4-BE49-F238E27FC236}">
                <a16:creationId xmlns:a16="http://schemas.microsoft.com/office/drawing/2014/main" id="{8B5E0C47-ED12-4B5C-8D73-26DD0C37E03D}"/>
              </a:ext>
            </a:extLst>
          </p:cNvPr>
          <p:cNvSpPr/>
          <p:nvPr/>
        </p:nvSpPr>
        <p:spPr>
          <a:xfrm>
            <a:off x="7071069" y="1896027"/>
            <a:ext cx="420599" cy="419641"/>
          </a:xfrm>
          <a:custGeom>
            <a:avLst/>
            <a:gdLst>
              <a:gd name="connsiteX0" fmla="*/ 422356 w 420598"/>
              <a:gd name="connsiteY0" fmla="*/ 210698 h 419641"/>
              <a:gd name="connsiteX1" fmla="*/ 211178 w 420598"/>
              <a:gd name="connsiteY1" fmla="*/ 421395 h 419641"/>
              <a:gd name="connsiteX2" fmla="*/ 0 w 420598"/>
              <a:gd name="connsiteY2" fmla="*/ 210698 h 419641"/>
              <a:gd name="connsiteX3" fmla="*/ 211178 w 420598"/>
              <a:gd name="connsiteY3" fmla="*/ 0 h 419641"/>
              <a:gd name="connsiteX4" fmla="*/ 422356 w 420598"/>
              <a:gd name="connsiteY4" fmla="*/ 210698 h 419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598" h="419641">
                <a:moveTo>
                  <a:pt x="422356" y="210698"/>
                </a:moveTo>
                <a:cubicBezTo>
                  <a:pt x="422356" y="326882"/>
                  <a:pt x="327627" y="421395"/>
                  <a:pt x="211178" y="421395"/>
                </a:cubicBezTo>
                <a:cubicBezTo>
                  <a:pt x="94729" y="421395"/>
                  <a:pt x="0" y="326882"/>
                  <a:pt x="0" y="210698"/>
                </a:cubicBezTo>
                <a:cubicBezTo>
                  <a:pt x="0" y="94513"/>
                  <a:pt x="94729" y="0"/>
                  <a:pt x="211178" y="0"/>
                </a:cubicBezTo>
                <a:cubicBezTo>
                  <a:pt x="327627" y="0"/>
                  <a:pt x="422356" y="94576"/>
                  <a:pt x="422356" y="210698"/>
                </a:cubicBezTo>
                <a:close/>
              </a:path>
            </a:pathLst>
          </a:custGeom>
          <a:solidFill>
            <a:srgbClr val="EDC03F"/>
          </a:solidFill>
          <a:ln w="6277" cap="flat">
            <a:solidFill>
              <a:srgbClr val="211915"/>
            </a:solidFill>
            <a:prstDash val="solid"/>
            <a:miter/>
          </a:ln>
        </p:spPr>
        <p:txBody>
          <a:bodyPr rtlCol="0" anchor="ctr"/>
          <a:lstStyle/>
          <a:p>
            <a:endParaRPr lang="es-419"/>
          </a:p>
        </p:txBody>
      </p:sp>
      <p:sp>
        <p:nvSpPr>
          <p:cNvPr id="49" name="Forma libre: forma 48">
            <a:extLst>
              <a:ext uri="{FF2B5EF4-FFF2-40B4-BE49-F238E27FC236}">
                <a16:creationId xmlns:a16="http://schemas.microsoft.com/office/drawing/2014/main" id="{C0D47574-65F5-4021-9EB3-2C57284717DD}"/>
              </a:ext>
            </a:extLst>
          </p:cNvPr>
          <p:cNvSpPr/>
          <p:nvPr/>
        </p:nvSpPr>
        <p:spPr>
          <a:xfrm>
            <a:off x="7060083" y="1885066"/>
            <a:ext cx="439432" cy="438431"/>
          </a:xfrm>
          <a:custGeom>
            <a:avLst/>
            <a:gdLst>
              <a:gd name="connsiteX0" fmla="*/ 444328 w 439431"/>
              <a:gd name="connsiteY0" fmla="*/ 221658 h 438431"/>
              <a:gd name="connsiteX1" fmla="*/ 222164 w 439431"/>
              <a:gd name="connsiteY1" fmla="*/ 443317 h 438431"/>
              <a:gd name="connsiteX2" fmla="*/ 0 w 439431"/>
              <a:gd name="connsiteY2" fmla="*/ 221658 h 438431"/>
              <a:gd name="connsiteX3" fmla="*/ 222164 w 439431"/>
              <a:gd name="connsiteY3" fmla="*/ 0 h 438431"/>
              <a:gd name="connsiteX4" fmla="*/ 444328 w 439431"/>
              <a:gd name="connsiteY4" fmla="*/ 221658 h 438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431" h="438431">
                <a:moveTo>
                  <a:pt x="444328" y="221658"/>
                </a:moveTo>
                <a:cubicBezTo>
                  <a:pt x="444328" y="343856"/>
                  <a:pt x="344702" y="443317"/>
                  <a:pt x="222164" y="443317"/>
                </a:cubicBezTo>
                <a:cubicBezTo>
                  <a:pt x="99688" y="443317"/>
                  <a:pt x="0" y="343918"/>
                  <a:pt x="0" y="221658"/>
                </a:cubicBezTo>
                <a:cubicBezTo>
                  <a:pt x="0" y="99461"/>
                  <a:pt x="99625" y="0"/>
                  <a:pt x="222164" y="0"/>
                </a:cubicBezTo>
                <a:cubicBezTo>
                  <a:pt x="344702" y="0"/>
                  <a:pt x="444328" y="99461"/>
                  <a:pt x="444328" y="221658"/>
                </a:cubicBezTo>
                <a:close/>
              </a:path>
            </a:pathLst>
          </a:custGeom>
          <a:solidFill>
            <a:srgbClr val="E5E5E6"/>
          </a:solidFill>
          <a:ln w="6277" cap="flat">
            <a:solidFill>
              <a:srgbClr val="211915"/>
            </a:solidFill>
            <a:prstDash val="solid"/>
            <a:miter/>
          </a:ln>
        </p:spPr>
        <p:txBody>
          <a:bodyPr rtlCol="0" anchor="ctr"/>
          <a:lstStyle/>
          <a:p>
            <a:endParaRPr lang="es-419"/>
          </a:p>
        </p:txBody>
      </p:sp>
      <p:sp>
        <p:nvSpPr>
          <p:cNvPr id="50" name="Forma libre: forma 49">
            <a:extLst>
              <a:ext uri="{FF2B5EF4-FFF2-40B4-BE49-F238E27FC236}">
                <a16:creationId xmlns:a16="http://schemas.microsoft.com/office/drawing/2014/main" id="{BC8F5365-9E1E-4580-B536-E66271CC8E6B}"/>
              </a:ext>
            </a:extLst>
          </p:cNvPr>
          <p:cNvSpPr/>
          <p:nvPr/>
        </p:nvSpPr>
        <p:spPr>
          <a:xfrm>
            <a:off x="7071069" y="1896027"/>
            <a:ext cx="420599" cy="419641"/>
          </a:xfrm>
          <a:custGeom>
            <a:avLst/>
            <a:gdLst>
              <a:gd name="connsiteX0" fmla="*/ 422356 w 420598"/>
              <a:gd name="connsiteY0" fmla="*/ 210698 h 419641"/>
              <a:gd name="connsiteX1" fmla="*/ 211178 w 420598"/>
              <a:gd name="connsiteY1" fmla="*/ 421395 h 419641"/>
              <a:gd name="connsiteX2" fmla="*/ 0 w 420598"/>
              <a:gd name="connsiteY2" fmla="*/ 210698 h 419641"/>
              <a:gd name="connsiteX3" fmla="*/ 211178 w 420598"/>
              <a:gd name="connsiteY3" fmla="*/ 0 h 419641"/>
              <a:gd name="connsiteX4" fmla="*/ 422356 w 420598"/>
              <a:gd name="connsiteY4" fmla="*/ 210698 h 419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598" h="419641">
                <a:moveTo>
                  <a:pt x="422356" y="210698"/>
                </a:moveTo>
                <a:cubicBezTo>
                  <a:pt x="422356" y="326882"/>
                  <a:pt x="327627" y="421395"/>
                  <a:pt x="211178" y="421395"/>
                </a:cubicBezTo>
                <a:cubicBezTo>
                  <a:pt x="94729" y="421395"/>
                  <a:pt x="0" y="326882"/>
                  <a:pt x="0" y="210698"/>
                </a:cubicBezTo>
                <a:cubicBezTo>
                  <a:pt x="0" y="94513"/>
                  <a:pt x="94729" y="0"/>
                  <a:pt x="211178" y="0"/>
                </a:cubicBezTo>
                <a:cubicBezTo>
                  <a:pt x="327627" y="0"/>
                  <a:pt x="422356" y="94576"/>
                  <a:pt x="422356" y="210698"/>
                </a:cubicBezTo>
                <a:close/>
              </a:path>
            </a:pathLst>
          </a:custGeom>
          <a:solidFill>
            <a:srgbClr val="971382"/>
          </a:solidFill>
          <a:ln w="6277" cap="flat">
            <a:solidFill>
              <a:srgbClr val="211915"/>
            </a:solidFill>
            <a:prstDash val="solid"/>
            <a:miter/>
          </a:ln>
        </p:spPr>
        <p:txBody>
          <a:bodyPr rtlCol="0" anchor="ctr"/>
          <a:lstStyle/>
          <a:p>
            <a:endParaRPr lang="es-419"/>
          </a:p>
        </p:txBody>
      </p:sp>
      <p:sp>
        <p:nvSpPr>
          <p:cNvPr id="51" name="Forma libre: forma 50">
            <a:extLst>
              <a:ext uri="{FF2B5EF4-FFF2-40B4-BE49-F238E27FC236}">
                <a16:creationId xmlns:a16="http://schemas.microsoft.com/office/drawing/2014/main" id="{8C0AAE34-FB79-4D89-A632-712EE5D9A385}"/>
              </a:ext>
            </a:extLst>
          </p:cNvPr>
          <p:cNvSpPr/>
          <p:nvPr/>
        </p:nvSpPr>
        <p:spPr>
          <a:xfrm>
            <a:off x="7078728" y="1903605"/>
            <a:ext cx="401766" cy="400852"/>
          </a:xfrm>
          <a:custGeom>
            <a:avLst/>
            <a:gdLst>
              <a:gd name="connsiteX0" fmla="*/ 407102 w 401766"/>
              <a:gd name="connsiteY0" fmla="*/ 203119 h 400851"/>
              <a:gd name="connsiteX1" fmla="*/ 203582 w 401766"/>
              <a:gd name="connsiteY1" fmla="*/ 406238 h 400851"/>
              <a:gd name="connsiteX2" fmla="*/ 0 w 401766"/>
              <a:gd name="connsiteY2" fmla="*/ 203119 h 400851"/>
              <a:gd name="connsiteX3" fmla="*/ 203582 w 401766"/>
              <a:gd name="connsiteY3" fmla="*/ 0 h 400851"/>
              <a:gd name="connsiteX4" fmla="*/ 407102 w 401766"/>
              <a:gd name="connsiteY4" fmla="*/ 203119 h 40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66" h="400851">
                <a:moveTo>
                  <a:pt x="407102" y="203119"/>
                </a:moveTo>
                <a:cubicBezTo>
                  <a:pt x="407102" y="315107"/>
                  <a:pt x="315825" y="406238"/>
                  <a:pt x="203582" y="406238"/>
                </a:cubicBezTo>
                <a:cubicBezTo>
                  <a:pt x="91339" y="406238"/>
                  <a:pt x="0" y="315107"/>
                  <a:pt x="0" y="203119"/>
                </a:cubicBezTo>
                <a:cubicBezTo>
                  <a:pt x="0" y="91131"/>
                  <a:pt x="91339" y="0"/>
                  <a:pt x="203582" y="0"/>
                </a:cubicBezTo>
                <a:cubicBezTo>
                  <a:pt x="315825" y="0"/>
                  <a:pt x="407102" y="91131"/>
                  <a:pt x="407102" y="203119"/>
                </a:cubicBezTo>
                <a:close/>
              </a:path>
            </a:pathLst>
          </a:custGeom>
          <a:solidFill>
            <a:srgbClr val="BD25F8"/>
          </a:solidFill>
          <a:ln w="6277" cap="flat">
            <a:solidFill>
              <a:srgbClr val="211915"/>
            </a:solidFill>
            <a:prstDash val="solid"/>
            <a:miter/>
          </a:ln>
        </p:spPr>
        <p:txBody>
          <a:bodyPr rtlCol="0" anchor="ctr"/>
          <a:lstStyle/>
          <a:p>
            <a:endParaRPr lang="es-419"/>
          </a:p>
        </p:txBody>
      </p:sp>
      <p:sp>
        <p:nvSpPr>
          <p:cNvPr id="52" name="Forma libre: forma 51">
            <a:extLst>
              <a:ext uri="{FF2B5EF4-FFF2-40B4-BE49-F238E27FC236}">
                <a16:creationId xmlns:a16="http://schemas.microsoft.com/office/drawing/2014/main" id="{B19E747C-C3A7-4AEE-A2EE-1E5147B82BC3}"/>
              </a:ext>
            </a:extLst>
          </p:cNvPr>
          <p:cNvSpPr/>
          <p:nvPr/>
        </p:nvSpPr>
        <p:spPr>
          <a:xfrm>
            <a:off x="7093229" y="1918011"/>
            <a:ext cx="376656" cy="187899"/>
          </a:xfrm>
          <a:custGeom>
            <a:avLst/>
            <a:gdLst>
              <a:gd name="connsiteX0" fmla="*/ 189081 w 376655"/>
              <a:gd name="connsiteY0" fmla="*/ 59188 h 187899"/>
              <a:gd name="connsiteX1" fmla="*/ 357823 w 376655"/>
              <a:gd name="connsiteY1" fmla="*/ 163222 h 187899"/>
              <a:gd name="connsiteX2" fmla="*/ 378162 w 376655"/>
              <a:gd name="connsiteY2" fmla="*/ 188713 h 187899"/>
              <a:gd name="connsiteX3" fmla="*/ 189081 w 376655"/>
              <a:gd name="connsiteY3" fmla="*/ 0 h 187899"/>
              <a:gd name="connsiteX4" fmla="*/ 0 w 376655"/>
              <a:gd name="connsiteY4" fmla="*/ 188713 h 187899"/>
              <a:gd name="connsiteX5" fmla="*/ 23228 w 376655"/>
              <a:gd name="connsiteY5" fmla="*/ 157647 h 187899"/>
              <a:gd name="connsiteX6" fmla="*/ 189081 w 376655"/>
              <a:gd name="connsiteY6" fmla="*/ 59188 h 18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55" h="187899">
                <a:moveTo>
                  <a:pt x="189081" y="59188"/>
                </a:moveTo>
                <a:cubicBezTo>
                  <a:pt x="262843" y="59188"/>
                  <a:pt x="326749" y="101591"/>
                  <a:pt x="357823" y="163222"/>
                </a:cubicBezTo>
                <a:cubicBezTo>
                  <a:pt x="366423" y="180258"/>
                  <a:pt x="378162" y="198735"/>
                  <a:pt x="378162" y="188713"/>
                </a:cubicBezTo>
                <a:cubicBezTo>
                  <a:pt x="378162" y="84680"/>
                  <a:pt x="293353" y="0"/>
                  <a:pt x="189081" y="0"/>
                </a:cubicBezTo>
                <a:cubicBezTo>
                  <a:pt x="84810" y="0"/>
                  <a:pt x="0" y="84617"/>
                  <a:pt x="0" y="188713"/>
                </a:cubicBezTo>
                <a:cubicBezTo>
                  <a:pt x="0" y="198797"/>
                  <a:pt x="13121" y="176249"/>
                  <a:pt x="23228" y="157647"/>
                </a:cubicBezTo>
                <a:cubicBezTo>
                  <a:pt x="55306" y="99085"/>
                  <a:pt x="117517" y="59188"/>
                  <a:pt x="189081" y="59188"/>
                </a:cubicBezTo>
                <a:close/>
              </a:path>
            </a:pathLst>
          </a:custGeom>
          <a:solidFill>
            <a:srgbClr val="D261FA">
              <a:alpha val="50000"/>
            </a:srgbClr>
          </a:solidFill>
          <a:ln w="6277" cap="flat">
            <a:solidFill>
              <a:srgbClr val="211915">
                <a:alpha val="50000"/>
              </a:srgbClr>
            </a:solidFill>
            <a:prstDash val="solid"/>
            <a:miter/>
          </a:ln>
        </p:spPr>
        <p:txBody>
          <a:bodyPr rtlCol="0" anchor="ctr"/>
          <a:lstStyle/>
          <a:p>
            <a:endParaRPr lang="es-419"/>
          </a:p>
        </p:txBody>
      </p:sp>
      <p:sp>
        <p:nvSpPr>
          <p:cNvPr id="53" name="Forma libre: forma 52">
            <a:extLst>
              <a:ext uri="{FF2B5EF4-FFF2-40B4-BE49-F238E27FC236}">
                <a16:creationId xmlns:a16="http://schemas.microsoft.com/office/drawing/2014/main" id="{29DB1228-ED1F-4415-A6C4-E44AB3C48199}"/>
              </a:ext>
            </a:extLst>
          </p:cNvPr>
          <p:cNvSpPr/>
          <p:nvPr/>
        </p:nvSpPr>
        <p:spPr>
          <a:xfrm>
            <a:off x="8816869" y="1412124"/>
            <a:ext cx="1211576" cy="1089815"/>
          </a:xfrm>
          <a:custGeom>
            <a:avLst/>
            <a:gdLst>
              <a:gd name="connsiteX0" fmla="*/ 22788 w 1211576"/>
              <a:gd name="connsiteY0" fmla="*/ 1091506 h 1089815"/>
              <a:gd name="connsiteX1" fmla="*/ 0 w 1211576"/>
              <a:gd name="connsiteY1" fmla="*/ 1068770 h 1089815"/>
              <a:gd name="connsiteX2" fmla="*/ 0 w 1211576"/>
              <a:gd name="connsiteY2" fmla="*/ 180446 h 1089815"/>
              <a:gd name="connsiteX3" fmla="*/ 180857 w 1211576"/>
              <a:gd name="connsiteY3" fmla="*/ 0 h 1089815"/>
              <a:gd name="connsiteX4" fmla="*/ 1194878 w 1211576"/>
              <a:gd name="connsiteY4" fmla="*/ 0 h 1089815"/>
              <a:gd name="connsiteX5" fmla="*/ 1217665 w 1211576"/>
              <a:gd name="connsiteY5" fmla="*/ 22736 h 1089815"/>
              <a:gd name="connsiteX6" fmla="*/ 1194878 w 1211576"/>
              <a:gd name="connsiteY6" fmla="*/ 45472 h 1089815"/>
              <a:gd name="connsiteX7" fmla="*/ 180857 w 1211576"/>
              <a:gd name="connsiteY7" fmla="*/ 45472 h 1089815"/>
              <a:gd name="connsiteX8" fmla="*/ 45638 w 1211576"/>
              <a:gd name="connsiteY8" fmla="*/ 180383 h 1089815"/>
              <a:gd name="connsiteX9" fmla="*/ 45638 w 1211576"/>
              <a:gd name="connsiteY9" fmla="*/ 1068708 h 1089815"/>
              <a:gd name="connsiteX10" fmla="*/ 22788 w 1211576"/>
              <a:gd name="connsiteY10" fmla="*/ 1091506 h 10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1576" h="1089815">
                <a:moveTo>
                  <a:pt x="22788" y="1091506"/>
                </a:moveTo>
                <a:cubicBezTo>
                  <a:pt x="10170" y="1091506"/>
                  <a:pt x="0" y="1081297"/>
                  <a:pt x="0" y="1068770"/>
                </a:cubicBezTo>
                <a:lnTo>
                  <a:pt x="0" y="180446"/>
                </a:lnTo>
                <a:cubicBezTo>
                  <a:pt x="0" y="80922"/>
                  <a:pt x="81106" y="0"/>
                  <a:pt x="180857" y="0"/>
                </a:cubicBezTo>
                <a:lnTo>
                  <a:pt x="1194878" y="0"/>
                </a:lnTo>
                <a:cubicBezTo>
                  <a:pt x="1207496" y="0"/>
                  <a:pt x="1217665" y="10209"/>
                  <a:pt x="1217665" y="22736"/>
                </a:cubicBezTo>
                <a:cubicBezTo>
                  <a:pt x="1217665" y="35262"/>
                  <a:pt x="1207433" y="45472"/>
                  <a:pt x="1194878" y="45472"/>
                </a:cubicBezTo>
                <a:lnTo>
                  <a:pt x="180857" y="45472"/>
                </a:lnTo>
                <a:cubicBezTo>
                  <a:pt x="106279" y="45472"/>
                  <a:pt x="45638" y="105975"/>
                  <a:pt x="45638" y="180383"/>
                </a:cubicBezTo>
                <a:lnTo>
                  <a:pt x="45638" y="1068708"/>
                </a:lnTo>
                <a:cubicBezTo>
                  <a:pt x="45575" y="1081360"/>
                  <a:pt x="35343" y="1091506"/>
                  <a:pt x="22788" y="1091506"/>
                </a:cubicBezTo>
                <a:close/>
              </a:path>
            </a:pathLst>
          </a:custGeom>
          <a:solidFill>
            <a:srgbClr val="FFFFFF"/>
          </a:solidFill>
          <a:ln w="6277" cap="flat">
            <a:solidFill>
              <a:srgbClr val="211915"/>
            </a:solidFill>
            <a:prstDash val="solid"/>
            <a:miter/>
          </a:ln>
        </p:spPr>
        <p:txBody>
          <a:bodyPr rtlCol="0" anchor="ctr"/>
          <a:lstStyle/>
          <a:p>
            <a:endParaRPr lang="es-419"/>
          </a:p>
        </p:txBody>
      </p:sp>
      <p:sp>
        <p:nvSpPr>
          <p:cNvPr id="54" name="Forma libre: forma 53">
            <a:extLst>
              <a:ext uri="{FF2B5EF4-FFF2-40B4-BE49-F238E27FC236}">
                <a16:creationId xmlns:a16="http://schemas.microsoft.com/office/drawing/2014/main" id="{4E2E90A1-87CF-401A-96C3-2CA04773F042}"/>
              </a:ext>
            </a:extLst>
          </p:cNvPr>
          <p:cNvSpPr/>
          <p:nvPr/>
        </p:nvSpPr>
        <p:spPr>
          <a:xfrm>
            <a:off x="1833859" y="1698106"/>
            <a:ext cx="1136245" cy="1227608"/>
          </a:xfrm>
          <a:custGeom>
            <a:avLst/>
            <a:gdLst>
              <a:gd name="connsiteX0" fmla="*/ 0 w 1136244"/>
              <a:gd name="connsiteY0" fmla="*/ 1229800 h 1227607"/>
              <a:gd name="connsiteX1" fmla="*/ 0 w 1136244"/>
              <a:gd name="connsiteY1" fmla="*/ 152887 h 1227607"/>
              <a:gd name="connsiteX2" fmla="*/ 153236 w 1136244"/>
              <a:gd name="connsiteY2" fmla="*/ 0 h 1227607"/>
              <a:gd name="connsiteX3" fmla="*/ 1136308 w 1136244"/>
              <a:gd name="connsiteY3" fmla="*/ 0 h 1227607"/>
            </a:gdLst>
            <a:ahLst/>
            <a:cxnLst>
              <a:cxn ang="0">
                <a:pos x="connsiteX0" y="connsiteY0"/>
              </a:cxn>
              <a:cxn ang="0">
                <a:pos x="connsiteX1" y="connsiteY1"/>
              </a:cxn>
              <a:cxn ang="0">
                <a:pos x="connsiteX2" y="connsiteY2"/>
              </a:cxn>
              <a:cxn ang="0">
                <a:pos x="connsiteX3" y="connsiteY3"/>
              </a:cxn>
            </a:cxnLst>
            <a:rect l="l" t="t" r="r" b="b"/>
            <a:pathLst>
              <a:path w="1136244" h="1227607">
                <a:moveTo>
                  <a:pt x="0" y="1229800"/>
                </a:moveTo>
                <a:lnTo>
                  <a:pt x="0" y="152887"/>
                </a:lnTo>
                <a:cubicBezTo>
                  <a:pt x="0" y="68458"/>
                  <a:pt x="68614" y="0"/>
                  <a:pt x="153236" y="0"/>
                </a:cubicBezTo>
                <a:lnTo>
                  <a:pt x="1136308" y="0"/>
                </a:lnTo>
              </a:path>
            </a:pathLst>
          </a:custGeom>
          <a:noFill/>
          <a:ln w="6277" cap="flat">
            <a:solidFill>
              <a:srgbClr val="211915"/>
            </a:solidFill>
            <a:prstDash val="solid"/>
            <a:miter/>
          </a:ln>
        </p:spPr>
        <p:txBody>
          <a:bodyPr rtlCol="0" anchor="ctr"/>
          <a:lstStyle/>
          <a:p>
            <a:endParaRPr lang="es-419"/>
          </a:p>
        </p:txBody>
      </p:sp>
      <p:sp>
        <p:nvSpPr>
          <p:cNvPr id="55" name="Forma libre: forma 54">
            <a:extLst>
              <a:ext uri="{FF2B5EF4-FFF2-40B4-BE49-F238E27FC236}">
                <a16:creationId xmlns:a16="http://schemas.microsoft.com/office/drawing/2014/main" id="{14B6CE7A-D68D-4884-BDCE-A1D518249ACA}"/>
              </a:ext>
            </a:extLst>
          </p:cNvPr>
          <p:cNvSpPr/>
          <p:nvPr/>
        </p:nvSpPr>
        <p:spPr>
          <a:xfrm>
            <a:off x="2609330" y="1356944"/>
            <a:ext cx="627760" cy="626331"/>
          </a:xfrm>
          <a:custGeom>
            <a:avLst/>
            <a:gdLst>
              <a:gd name="connsiteX0" fmla="*/ 631275 w 627759"/>
              <a:gd name="connsiteY0" fmla="*/ 630590 h 626330"/>
              <a:gd name="connsiteX1" fmla="*/ 316014 w 627759"/>
              <a:gd name="connsiteY1" fmla="*/ 630590 h 626330"/>
              <a:gd name="connsiteX2" fmla="*/ 0 w 627759"/>
              <a:gd name="connsiteY2" fmla="*/ 315295 h 626330"/>
              <a:gd name="connsiteX3" fmla="*/ 0 w 627759"/>
              <a:gd name="connsiteY3" fmla="*/ 315295 h 626330"/>
              <a:gd name="connsiteX4" fmla="*/ 316014 w 627759"/>
              <a:gd name="connsiteY4" fmla="*/ 0 h 626330"/>
              <a:gd name="connsiteX5" fmla="*/ 631275 w 627759"/>
              <a:gd name="connsiteY5" fmla="*/ 0 h 626330"/>
              <a:gd name="connsiteX6" fmla="*/ 632028 w 627759"/>
              <a:gd name="connsiteY6" fmla="*/ 752 h 626330"/>
              <a:gd name="connsiteX7" fmla="*/ 632028 w 627759"/>
              <a:gd name="connsiteY7" fmla="*/ 629775 h 626330"/>
              <a:gd name="connsiteX8" fmla="*/ 631275 w 627759"/>
              <a:gd name="connsiteY8" fmla="*/ 630590 h 62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759" h="626330">
                <a:moveTo>
                  <a:pt x="631275" y="630590"/>
                </a:moveTo>
                <a:lnTo>
                  <a:pt x="316014" y="630590"/>
                </a:lnTo>
                <a:cubicBezTo>
                  <a:pt x="141497" y="630590"/>
                  <a:pt x="0" y="489415"/>
                  <a:pt x="0" y="315295"/>
                </a:cubicBezTo>
                <a:lnTo>
                  <a:pt x="0" y="315295"/>
                </a:lnTo>
                <a:cubicBezTo>
                  <a:pt x="0" y="141175"/>
                  <a:pt x="141434" y="0"/>
                  <a:pt x="316014" y="0"/>
                </a:cubicBezTo>
                <a:lnTo>
                  <a:pt x="631275" y="0"/>
                </a:lnTo>
                <a:cubicBezTo>
                  <a:pt x="631715" y="0"/>
                  <a:pt x="632028" y="313"/>
                  <a:pt x="632028" y="752"/>
                </a:cubicBezTo>
                <a:lnTo>
                  <a:pt x="632028" y="629775"/>
                </a:lnTo>
                <a:cubicBezTo>
                  <a:pt x="632091" y="630276"/>
                  <a:pt x="631715" y="630590"/>
                  <a:pt x="631275" y="630590"/>
                </a:cubicBezTo>
                <a:close/>
              </a:path>
            </a:pathLst>
          </a:custGeom>
          <a:solidFill>
            <a:srgbClr val="FFFFFF"/>
          </a:solidFill>
          <a:ln w="6277" cap="flat">
            <a:solidFill>
              <a:srgbClr val="211915"/>
            </a:solidFill>
            <a:prstDash val="solid"/>
            <a:miter/>
          </a:ln>
        </p:spPr>
        <p:txBody>
          <a:bodyPr rtlCol="0" anchor="ctr"/>
          <a:lstStyle/>
          <a:p>
            <a:endParaRPr lang="es-419"/>
          </a:p>
        </p:txBody>
      </p:sp>
      <p:sp>
        <p:nvSpPr>
          <p:cNvPr id="56" name="Forma libre: forma 55">
            <a:extLst>
              <a:ext uri="{FF2B5EF4-FFF2-40B4-BE49-F238E27FC236}">
                <a16:creationId xmlns:a16="http://schemas.microsoft.com/office/drawing/2014/main" id="{4B100323-7E48-4470-B4D7-6E45C681938F}"/>
              </a:ext>
            </a:extLst>
          </p:cNvPr>
          <p:cNvSpPr/>
          <p:nvPr/>
        </p:nvSpPr>
        <p:spPr>
          <a:xfrm>
            <a:off x="3371682" y="1405046"/>
            <a:ext cx="1023248" cy="626331"/>
          </a:xfrm>
          <a:custGeom>
            <a:avLst/>
            <a:gdLst>
              <a:gd name="connsiteX0" fmla="*/ 0 w 1023248"/>
              <a:gd name="connsiteY0" fmla="*/ 0 h 626330"/>
              <a:gd name="connsiteX1" fmla="*/ 1024441 w 1023248"/>
              <a:gd name="connsiteY1" fmla="*/ 0 h 626330"/>
              <a:gd name="connsiteX2" fmla="*/ 1024441 w 1023248"/>
              <a:gd name="connsiteY2" fmla="*/ 628523 h 626330"/>
              <a:gd name="connsiteX3" fmla="*/ 0 w 1023248"/>
              <a:gd name="connsiteY3" fmla="*/ 628523 h 626330"/>
            </a:gdLst>
            <a:ahLst/>
            <a:cxnLst>
              <a:cxn ang="0">
                <a:pos x="connsiteX0" y="connsiteY0"/>
              </a:cxn>
              <a:cxn ang="0">
                <a:pos x="connsiteX1" y="connsiteY1"/>
              </a:cxn>
              <a:cxn ang="0">
                <a:pos x="connsiteX2" y="connsiteY2"/>
              </a:cxn>
              <a:cxn ang="0">
                <a:pos x="connsiteX3" y="connsiteY3"/>
              </a:cxn>
            </a:cxnLst>
            <a:rect l="l" t="t" r="r" b="b"/>
            <a:pathLst>
              <a:path w="1023248" h="626330">
                <a:moveTo>
                  <a:pt x="0" y="0"/>
                </a:moveTo>
                <a:lnTo>
                  <a:pt x="1024441" y="0"/>
                </a:lnTo>
                <a:lnTo>
                  <a:pt x="1024441" y="628523"/>
                </a:lnTo>
                <a:lnTo>
                  <a:pt x="0" y="628523"/>
                </a:lnTo>
                <a:close/>
              </a:path>
            </a:pathLst>
          </a:custGeom>
          <a:solidFill>
            <a:srgbClr val="4573F8"/>
          </a:solidFill>
          <a:ln w="6277" cap="flat">
            <a:solidFill>
              <a:srgbClr val="211915"/>
            </a:solidFill>
            <a:prstDash val="solid"/>
            <a:miter/>
          </a:ln>
        </p:spPr>
        <p:txBody>
          <a:bodyPr rtlCol="0" anchor="ctr"/>
          <a:lstStyle/>
          <a:p>
            <a:endParaRPr lang="es-419"/>
          </a:p>
        </p:txBody>
      </p:sp>
      <p:sp>
        <p:nvSpPr>
          <p:cNvPr id="57" name="Forma libre: forma 56">
            <a:extLst>
              <a:ext uri="{FF2B5EF4-FFF2-40B4-BE49-F238E27FC236}">
                <a16:creationId xmlns:a16="http://schemas.microsoft.com/office/drawing/2014/main" id="{FF3F6B5E-8FF9-48D2-83AB-BF1E1D77A685}"/>
              </a:ext>
            </a:extLst>
          </p:cNvPr>
          <p:cNvSpPr/>
          <p:nvPr/>
        </p:nvSpPr>
        <p:spPr>
          <a:xfrm>
            <a:off x="3241421" y="1356944"/>
            <a:ext cx="125552" cy="676437"/>
          </a:xfrm>
          <a:custGeom>
            <a:avLst/>
            <a:gdLst>
              <a:gd name="connsiteX0" fmla="*/ 130260 w 125551"/>
              <a:gd name="connsiteY0" fmla="*/ 676625 h 676436"/>
              <a:gd name="connsiteX1" fmla="*/ 0 w 125551"/>
              <a:gd name="connsiteY1" fmla="*/ 628523 h 676436"/>
              <a:gd name="connsiteX2" fmla="*/ 0 w 125551"/>
              <a:gd name="connsiteY2" fmla="*/ 0 h 676436"/>
              <a:gd name="connsiteX3" fmla="*/ 130260 w 125551"/>
              <a:gd name="connsiteY3" fmla="*/ 48102 h 676436"/>
            </a:gdLst>
            <a:ahLst/>
            <a:cxnLst>
              <a:cxn ang="0">
                <a:pos x="connsiteX0" y="connsiteY0"/>
              </a:cxn>
              <a:cxn ang="0">
                <a:pos x="connsiteX1" y="connsiteY1"/>
              </a:cxn>
              <a:cxn ang="0">
                <a:pos x="connsiteX2" y="connsiteY2"/>
              </a:cxn>
              <a:cxn ang="0">
                <a:pos x="connsiteX3" y="connsiteY3"/>
              </a:cxn>
            </a:cxnLst>
            <a:rect l="l" t="t" r="r" b="b"/>
            <a:pathLst>
              <a:path w="125551" h="676436">
                <a:moveTo>
                  <a:pt x="130260" y="676625"/>
                </a:moveTo>
                <a:lnTo>
                  <a:pt x="0" y="628523"/>
                </a:lnTo>
                <a:lnTo>
                  <a:pt x="0" y="0"/>
                </a:lnTo>
                <a:lnTo>
                  <a:pt x="130260" y="48102"/>
                </a:lnTo>
                <a:close/>
              </a:path>
            </a:pathLst>
          </a:custGeom>
          <a:solidFill>
            <a:srgbClr val="E5E5E6"/>
          </a:solidFill>
          <a:ln w="6277" cap="flat">
            <a:solidFill>
              <a:srgbClr val="211915"/>
            </a:solidFill>
            <a:prstDash val="solid"/>
            <a:miter/>
          </a:ln>
        </p:spPr>
        <p:txBody>
          <a:bodyPr rtlCol="0" anchor="ctr"/>
          <a:lstStyle/>
          <a:p>
            <a:endParaRPr lang="es-419"/>
          </a:p>
        </p:txBody>
      </p:sp>
      <p:sp>
        <p:nvSpPr>
          <p:cNvPr id="58" name="Forma libre: forma 57">
            <a:extLst>
              <a:ext uri="{FF2B5EF4-FFF2-40B4-BE49-F238E27FC236}">
                <a16:creationId xmlns:a16="http://schemas.microsoft.com/office/drawing/2014/main" id="{F96A8ADB-15A0-4FF1-B90E-89B4D45F47E0}"/>
              </a:ext>
            </a:extLst>
          </p:cNvPr>
          <p:cNvSpPr/>
          <p:nvPr/>
        </p:nvSpPr>
        <p:spPr>
          <a:xfrm>
            <a:off x="3392712" y="1441202"/>
            <a:ext cx="740756" cy="501064"/>
          </a:xfrm>
          <a:custGeom>
            <a:avLst/>
            <a:gdLst>
              <a:gd name="connsiteX0" fmla="*/ 494800 w 740756"/>
              <a:gd name="connsiteY0" fmla="*/ 502505 h 501064"/>
              <a:gd name="connsiteX1" fmla="*/ 0 w 740756"/>
              <a:gd name="connsiteY1" fmla="*/ 502505 h 501064"/>
              <a:gd name="connsiteX2" fmla="*/ 0 w 740756"/>
              <a:gd name="connsiteY2" fmla="*/ 0 h 501064"/>
              <a:gd name="connsiteX3" fmla="*/ 494800 w 740756"/>
              <a:gd name="connsiteY3" fmla="*/ 0 h 501064"/>
              <a:gd name="connsiteX4" fmla="*/ 746595 w 740756"/>
              <a:gd name="connsiteY4" fmla="*/ 251221 h 501064"/>
              <a:gd name="connsiteX5" fmla="*/ 746595 w 740756"/>
              <a:gd name="connsiteY5" fmla="*/ 251221 h 501064"/>
              <a:gd name="connsiteX6" fmla="*/ 494800 w 740756"/>
              <a:gd name="connsiteY6" fmla="*/ 502505 h 50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56" h="501064">
                <a:moveTo>
                  <a:pt x="494800" y="502505"/>
                </a:moveTo>
                <a:lnTo>
                  <a:pt x="0" y="502505"/>
                </a:lnTo>
                <a:lnTo>
                  <a:pt x="0" y="0"/>
                </a:lnTo>
                <a:lnTo>
                  <a:pt x="494800" y="0"/>
                </a:lnTo>
                <a:cubicBezTo>
                  <a:pt x="633912" y="0"/>
                  <a:pt x="746595" y="112489"/>
                  <a:pt x="746595" y="251221"/>
                </a:cubicBezTo>
                <a:lnTo>
                  <a:pt x="746595" y="251221"/>
                </a:lnTo>
                <a:cubicBezTo>
                  <a:pt x="746595" y="390016"/>
                  <a:pt x="633849" y="502505"/>
                  <a:pt x="494800" y="502505"/>
                </a:cubicBezTo>
                <a:close/>
              </a:path>
            </a:pathLst>
          </a:custGeom>
          <a:solidFill>
            <a:srgbClr val="FFFFFF"/>
          </a:solidFill>
          <a:ln w="6277" cap="flat">
            <a:solidFill>
              <a:srgbClr val="211915"/>
            </a:solidFill>
            <a:prstDash val="solid"/>
            <a:miter/>
          </a:ln>
        </p:spPr>
        <p:txBody>
          <a:bodyPr rtlCol="0" anchor="ctr"/>
          <a:lstStyle/>
          <a:p>
            <a:pPr algn="ctr"/>
            <a:r>
              <a:rPr lang="es-SV" sz="3200" i="1" dirty="0">
                <a:solidFill>
                  <a:srgbClr val="004A84"/>
                </a:solidFill>
              </a:rPr>
              <a:t>1</a:t>
            </a:r>
            <a:endParaRPr lang="es-419" sz="3200" i="1" dirty="0">
              <a:solidFill>
                <a:srgbClr val="004A84"/>
              </a:solidFill>
            </a:endParaRPr>
          </a:p>
        </p:txBody>
      </p:sp>
      <p:pic>
        <p:nvPicPr>
          <p:cNvPr id="59" name="Imagen 58">
            <a:extLst>
              <a:ext uri="{FF2B5EF4-FFF2-40B4-BE49-F238E27FC236}">
                <a16:creationId xmlns:a16="http://schemas.microsoft.com/office/drawing/2014/main" id="{6D8FDDD9-4FAD-4264-9663-DBEF350D9AEC}"/>
              </a:ext>
            </a:extLst>
          </p:cNvPr>
          <p:cNvPicPr>
            <a:picLocks noChangeAspect="1"/>
          </p:cNvPicPr>
          <p:nvPr/>
        </p:nvPicPr>
        <p:blipFill>
          <a:blip r:embed="rId6"/>
          <a:stretch>
            <a:fillRect/>
          </a:stretch>
        </p:blipFill>
        <p:spPr>
          <a:xfrm>
            <a:off x="2412339" y="1168643"/>
            <a:ext cx="1023248" cy="1020919"/>
          </a:xfrm>
          <a:custGeom>
            <a:avLst/>
            <a:gdLst>
              <a:gd name="connsiteX0" fmla="*/ 0 w 1023248"/>
              <a:gd name="connsiteY0" fmla="*/ 0 h 1020918"/>
              <a:gd name="connsiteX1" fmla="*/ 1026010 w 1023248"/>
              <a:gd name="connsiteY1" fmla="*/ 0 h 1020918"/>
              <a:gd name="connsiteX2" fmla="*/ 1026010 w 1023248"/>
              <a:gd name="connsiteY2" fmla="*/ 1025178 h 1020918"/>
              <a:gd name="connsiteX3" fmla="*/ 0 w 1023248"/>
              <a:gd name="connsiteY3" fmla="*/ 1025178 h 1020918"/>
            </a:gdLst>
            <a:ahLst/>
            <a:cxnLst>
              <a:cxn ang="0">
                <a:pos x="connsiteX0" y="connsiteY0"/>
              </a:cxn>
              <a:cxn ang="0">
                <a:pos x="connsiteX1" y="connsiteY1"/>
              </a:cxn>
              <a:cxn ang="0">
                <a:pos x="connsiteX2" y="connsiteY2"/>
              </a:cxn>
              <a:cxn ang="0">
                <a:pos x="connsiteX3" y="connsiteY3"/>
              </a:cxn>
            </a:cxnLst>
            <a:rect l="l" t="t" r="r" b="b"/>
            <a:pathLst>
              <a:path w="1023248" h="1020918">
                <a:moveTo>
                  <a:pt x="0" y="0"/>
                </a:moveTo>
                <a:lnTo>
                  <a:pt x="1026010" y="0"/>
                </a:lnTo>
                <a:lnTo>
                  <a:pt x="1026010" y="1025178"/>
                </a:lnTo>
                <a:lnTo>
                  <a:pt x="0" y="1025178"/>
                </a:lnTo>
                <a:close/>
              </a:path>
            </a:pathLst>
          </a:custGeom>
          <a:ln/>
        </p:spPr>
      </p:pic>
      <p:sp>
        <p:nvSpPr>
          <p:cNvPr id="60" name="Forma libre: forma 59">
            <a:extLst>
              <a:ext uri="{FF2B5EF4-FFF2-40B4-BE49-F238E27FC236}">
                <a16:creationId xmlns:a16="http://schemas.microsoft.com/office/drawing/2014/main" id="{851D1E3F-22C9-4447-B732-D4B6DBCD8FFF}"/>
              </a:ext>
            </a:extLst>
          </p:cNvPr>
          <p:cNvSpPr/>
          <p:nvPr/>
        </p:nvSpPr>
        <p:spPr>
          <a:xfrm>
            <a:off x="2651265" y="1398783"/>
            <a:ext cx="546151" cy="544908"/>
          </a:xfrm>
          <a:custGeom>
            <a:avLst/>
            <a:gdLst>
              <a:gd name="connsiteX0" fmla="*/ 274143 w 546150"/>
              <a:gd name="connsiteY0" fmla="*/ 0 h 544907"/>
              <a:gd name="connsiteX1" fmla="*/ 548285 w 546150"/>
              <a:gd name="connsiteY1" fmla="*/ 273456 h 544907"/>
              <a:gd name="connsiteX2" fmla="*/ 274143 w 546150"/>
              <a:gd name="connsiteY2" fmla="*/ 546912 h 544907"/>
              <a:gd name="connsiteX3" fmla="*/ 0 w 546150"/>
              <a:gd name="connsiteY3" fmla="*/ 273456 h 544907"/>
              <a:gd name="connsiteX4" fmla="*/ 274143 w 546150"/>
              <a:gd name="connsiteY4" fmla="*/ 0 h 544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50" h="544907">
                <a:moveTo>
                  <a:pt x="274143" y="0"/>
                </a:moveTo>
                <a:cubicBezTo>
                  <a:pt x="425558" y="0"/>
                  <a:pt x="548285" y="122448"/>
                  <a:pt x="548285" y="273456"/>
                </a:cubicBezTo>
                <a:cubicBezTo>
                  <a:pt x="548285" y="424464"/>
                  <a:pt x="425558" y="546912"/>
                  <a:pt x="274143" y="546912"/>
                </a:cubicBezTo>
                <a:cubicBezTo>
                  <a:pt x="122727" y="546912"/>
                  <a:pt x="0" y="424464"/>
                  <a:pt x="0" y="273456"/>
                </a:cubicBezTo>
                <a:cubicBezTo>
                  <a:pt x="0" y="122448"/>
                  <a:pt x="122727" y="0"/>
                  <a:pt x="274143" y="0"/>
                </a:cubicBezTo>
                <a:close/>
              </a:path>
            </a:pathLst>
          </a:custGeom>
          <a:solidFill>
            <a:srgbClr val="3B68E0"/>
          </a:solidFill>
          <a:ln w="6277" cap="flat">
            <a:solidFill>
              <a:srgbClr val="211915"/>
            </a:solidFill>
            <a:prstDash val="solid"/>
            <a:miter/>
          </a:ln>
        </p:spPr>
        <p:txBody>
          <a:bodyPr rtlCol="0" anchor="ctr"/>
          <a:lstStyle/>
          <a:p>
            <a:endParaRPr lang="es-419"/>
          </a:p>
        </p:txBody>
      </p:sp>
      <p:sp>
        <p:nvSpPr>
          <p:cNvPr id="61" name="Forma libre: forma 60">
            <a:extLst>
              <a:ext uri="{FF2B5EF4-FFF2-40B4-BE49-F238E27FC236}">
                <a16:creationId xmlns:a16="http://schemas.microsoft.com/office/drawing/2014/main" id="{43769D08-9FA1-4618-B9D9-49BB473F2E96}"/>
              </a:ext>
            </a:extLst>
          </p:cNvPr>
          <p:cNvSpPr/>
          <p:nvPr/>
        </p:nvSpPr>
        <p:spPr>
          <a:xfrm>
            <a:off x="2672169" y="1419640"/>
            <a:ext cx="502208" cy="501064"/>
          </a:xfrm>
          <a:custGeom>
            <a:avLst/>
            <a:gdLst>
              <a:gd name="connsiteX0" fmla="*/ 253238 w 502207"/>
              <a:gd name="connsiteY0" fmla="*/ 0 h 501064"/>
              <a:gd name="connsiteX1" fmla="*/ 506414 w 502207"/>
              <a:gd name="connsiteY1" fmla="*/ 252662 h 501064"/>
              <a:gd name="connsiteX2" fmla="*/ 253238 w 502207"/>
              <a:gd name="connsiteY2" fmla="*/ 505261 h 501064"/>
              <a:gd name="connsiteX3" fmla="*/ 0 w 502207"/>
              <a:gd name="connsiteY3" fmla="*/ 252662 h 501064"/>
              <a:gd name="connsiteX4" fmla="*/ 253238 w 502207"/>
              <a:gd name="connsiteY4" fmla="*/ 0 h 501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07" h="501064">
                <a:moveTo>
                  <a:pt x="253238" y="0"/>
                </a:moveTo>
                <a:cubicBezTo>
                  <a:pt x="393103" y="0"/>
                  <a:pt x="506414" y="113115"/>
                  <a:pt x="506414" y="252662"/>
                </a:cubicBezTo>
                <a:cubicBezTo>
                  <a:pt x="506414" y="392146"/>
                  <a:pt x="393040" y="505261"/>
                  <a:pt x="253238" y="505261"/>
                </a:cubicBezTo>
                <a:cubicBezTo>
                  <a:pt x="113436" y="505261"/>
                  <a:pt x="0" y="392146"/>
                  <a:pt x="0" y="252662"/>
                </a:cubicBezTo>
                <a:cubicBezTo>
                  <a:pt x="0" y="113115"/>
                  <a:pt x="113373" y="0"/>
                  <a:pt x="253238" y="0"/>
                </a:cubicBezTo>
                <a:close/>
              </a:path>
            </a:pathLst>
          </a:custGeom>
          <a:solidFill>
            <a:srgbClr val="FFFFFF"/>
          </a:solidFill>
          <a:ln w="6277" cap="flat">
            <a:solidFill>
              <a:srgbClr val="211915"/>
            </a:solidFill>
            <a:prstDash val="solid"/>
            <a:miter/>
          </a:ln>
        </p:spPr>
        <p:txBody>
          <a:bodyPr rtlCol="0" anchor="ctr"/>
          <a:lstStyle/>
          <a:p>
            <a:endParaRPr lang="es-419"/>
          </a:p>
        </p:txBody>
      </p:sp>
      <p:sp>
        <p:nvSpPr>
          <p:cNvPr id="62" name="Forma libre: forma 61">
            <a:extLst>
              <a:ext uri="{FF2B5EF4-FFF2-40B4-BE49-F238E27FC236}">
                <a16:creationId xmlns:a16="http://schemas.microsoft.com/office/drawing/2014/main" id="{D00A2080-A6D0-4642-A846-27273688D2C2}"/>
              </a:ext>
            </a:extLst>
          </p:cNvPr>
          <p:cNvSpPr/>
          <p:nvPr/>
        </p:nvSpPr>
        <p:spPr>
          <a:xfrm>
            <a:off x="2728479" y="1475884"/>
            <a:ext cx="389211" cy="388325"/>
          </a:xfrm>
          <a:custGeom>
            <a:avLst/>
            <a:gdLst>
              <a:gd name="connsiteX0" fmla="*/ 393731 w 389210"/>
              <a:gd name="connsiteY0" fmla="*/ 196417 h 388324"/>
              <a:gd name="connsiteX1" fmla="*/ 196865 w 389210"/>
              <a:gd name="connsiteY1" fmla="*/ 392834 h 388324"/>
              <a:gd name="connsiteX2" fmla="*/ 0 w 389210"/>
              <a:gd name="connsiteY2" fmla="*/ 196417 h 388324"/>
              <a:gd name="connsiteX3" fmla="*/ 196865 w 389210"/>
              <a:gd name="connsiteY3" fmla="*/ 0 h 388324"/>
              <a:gd name="connsiteX4" fmla="*/ 393731 w 389210"/>
              <a:gd name="connsiteY4" fmla="*/ 196417 h 38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0" h="388324">
                <a:moveTo>
                  <a:pt x="393731" y="196417"/>
                </a:moveTo>
                <a:cubicBezTo>
                  <a:pt x="393731" y="304710"/>
                  <a:pt x="305405" y="392834"/>
                  <a:pt x="196865" y="392834"/>
                </a:cubicBezTo>
                <a:cubicBezTo>
                  <a:pt x="88326" y="392834"/>
                  <a:pt x="0" y="304710"/>
                  <a:pt x="0" y="196417"/>
                </a:cubicBezTo>
                <a:cubicBezTo>
                  <a:pt x="0" y="88125"/>
                  <a:pt x="88326" y="0"/>
                  <a:pt x="196865" y="0"/>
                </a:cubicBezTo>
                <a:cubicBezTo>
                  <a:pt x="305468" y="0"/>
                  <a:pt x="393731" y="88125"/>
                  <a:pt x="393731" y="196417"/>
                </a:cubicBezTo>
                <a:close/>
              </a:path>
            </a:pathLst>
          </a:custGeom>
          <a:solidFill>
            <a:srgbClr val="EDC03F"/>
          </a:solidFill>
          <a:ln w="6277" cap="flat">
            <a:solidFill>
              <a:srgbClr val="211915"/>
            </a:solidFill>
            <a:prstDash val="solid"/>
            <a:miter/>
          </a:ln>
        </p:spPr>
        <p:txBody>
          <a:bodyPr rtlCol="0" anchor="ctr"/>
          <a:lstStyle/>
          <a:p>
            <a:endParaRPr lang="es-419"/>
          </a:p>
        </p:txBody>
      </p:sp>
      <p:sp>
        <p:nvSpPr>
          <p:cNvPr id="63" name="Forma libre: forma 62">
            <a:extLst>
              <a:ext uri="{FF2B5EF4-FFF2-40B4-BE49-F238E27FC236}">
                <a16:creationId xmlns:a16="http://schemas.microsoft.com/office/drawing/2014/main" id="{73DFC489-D047-447B-8174-DE258B868B2C}"/>
              </a:ext>
            </a:extLst>
          </p:cNvPr>
          <p:cNvSpPr/>
          <p:nvPr/>
        </p:nvSpPr>
        <p:spPr>
          <a:xfrm>
            <a:off x="2718247" y="1465675"/>
            <a:ext cx="408044" cy="407115"/>
          </a:xfrm>
          <a:custGeom>
            <a:avLst/>
            <a:gdLst>
              <a:gd name="connsiteX0" fmla="*/ 414196 w 408043"/>
              <a:gd name="connsiteY0" fmla="*/ 206626 h 407114"/>
              <a:gd name="connsiteX1" fmla="*/ 207098 w 408043"/>
              <a:gd name="connsiteY1" fmla="*/ 413190 h 407114"/>
              <a:gd name="connsiteX2" fmla="*/ 0 w 408043"/>
              <a:gd name="connsiteY2" fmla="*/ 206626 h 407114"/>
              <a:gd name="connsiteX3" fmla="*/ 207098 w 408043"/>
              <a:gd name="connsiteY3" fmla="*/ 0 h 407114"/>
              <a:gd name="connsiteX4" fmla="*/ 414196 w 408043"/>
              <a:gd name="connsiteY4" fmla="*/ 206626 h 407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043" h="407114">
                <a:moveTo>
                  <a:pt x="414196" y="206626"/>
                </a:moveTo>
                <a:cubicBezTo>
                  <a:pt x="414196" y="320556"/>
                  <a:pt x="321287" y="413190"/>
                  <a:pt x="207098" y="413190"/>
                </a:cubicBezTo>
                <a:cubicBezTo>
                  <a:pt x="92908" y="413190"/>
                  <a:pt x="0" y="320493"/>
                  <a:pt x="0" y="206626"/>
                </a:cubicBezTo>
                <a:cubicBezTo>
                  <a:pt x="0" y="92697"/>
                  <a:pt x="92908" y="0"/>
                  <a:pt x="207098" y="0"/>
                </a:cubicBezTo>
                <a:cubicBezTo>
                  <a:pt x="321287" y="0"/>
                  <a:pt x="414196" y="92634"/>
                  <a:pt x="414196" y="206626"/>
                </a:cubicBezTo>
                <a:close/>
              </a:path>
            </a:pathLst>
          </a:custGeom>
          <a:solidFill>
            <a:srgbClr val="E5E5E6"/>
          </a:solidFill>
          <a:ln w="6277" cap="flat">
            <a:solidFill>
              <a:srgbClr val="211915"/>
            </a:solidFill>
            <a:prstDash val="solid"/>
            <a:miter/>
          </a:ln>
        </p:spPr>
        <p:txBody>
          <a:bodyPr rtlCol="0" anchor="ctr"/>
          <a:lstStyle/>
          <a:p>
            <a:endParaRPr lang="es-419"/>
          </a:p>
        </p:txBody>
      </p:sp>
      <p:sp>
        <p:nvSpPr>
          <p:cNvPr id="64" name="Forma libre: forma 63">
            <a:extLst>
              <a:ext uri="{FF2B5EF4-FFF2-40B4-BE49-F238E27FC236}">
                <a16:creationId xmlns:a16="http://schemas.microsoft.com/office/drawing/2014/main" id="{600E8771-98DD-41A0-9E2E-C62ED1416DA2}"/>
              </a:ext>
            </a:extLst>
          </p:cNvPr>
          <p:cNvSpPr/>
          <p:nvPr/>
        </p:nvSpPr>
        <p:spPr>
          <a:xfrm>
            <a:off x="2728479" y="1475884"/>
            <a:ext cx="389211" cy="388325"/>
          </a:xfrm>
          <a:custGeom>
            <a:avLst/>
            <a:gdLst>
              <a:gd name="connsiteX0" fmla="*/ 393731 w 389210"/>
              <a:gd name="connsiteY0" fmla="*/ 196417 h 388324"/>
              <a:gd name="connsiteX1" fmla="*/ 196865 w 389210"/>
              <a:gd name="connsiteY1" fmla="*/ 392834 h 388324"/>
              <a:gd name="connsiteX2" fmla="*/ 0 w 389210"/>
              <a:gd name="connsiteY2" fmla="*/ 196417 h 388324"/>
              <a:gd name="connsiteX3" fmla="*/ 196865 w 389210"/>
              <a:gd name="connsiteY3" fmla="*/ 0 h 388324"/>
              <a:gd name="connsiteX4" fmla="*/ 393731 w 389210"/>
              <a:gd name="connsiteY4" fmla="*/ 196417 h 38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0" h="388324">
                <a:moveTo>
                  <a:pt x="393731" y="196417"/>
                </a:moveTo>
                <a:cubicBezTo>
                  <a:pt x="393731" y="304710"/>
                  <a:pt x="305405" y="392834"/>
                  <a:pt x="196865" y="392834"/>
                </a:cubicBezTo>
                <a:cubicBezTo>
                  <a:pt x="88326" y="392834"/>
                  <a:pt x="0" y="304710"/>
                  <a:pt x="0" y="196417"/>
                </a:cubicBezTo>
                <a:cubicBezTo>
                  <a:pt x="0" y="88125"/>
                  <a:pt x="88326" y="0"/>
                  <a:pt x="196865" y="0"/>
                </a:cubicBezTo>
                <a:cubicBezTo>
                  <a:pt x="305468" y="0"/>
                  <a:pt x="393731" y="88125"/>
                  <a:pt x="393731" y="196417"/>
                </a:cubicBezTo>
                <a:close/>
              </a:path>
            </a:pathLst>
          </a:custGeom>
          <a:solidFill>
            <a:srgbClr val="3B68E0"/>
          </a:solidFill>
          <a:ln w="6277" cap="flat">
            <a:solidFill>
              <a:srgbClr val="211915"/>
            </a:solidFill>
            <a:prstDash val="solid"/>
            <a:miter/>
          </a:ln>
        </p:spPr>
        <p:txBody>
          <a:bodyPr rtlCol="0" anchor="ctr"/>
          <a:lstStyle/>
          <a:p>
            <a:endParaRPr lang="es-419"/>
          </a:p>
        </p:txBody>
      </p:sp>
      <p:sp>
        <p:nvSpPr>
          <p:cNvPr id="65" name="Forma libre: forma 64">
            <a:extLst>
              <a:ext uri="{FF2B5EF4-FFF2-40B4-BE49-F238E27FC236}">
                <a16:creationId xmlns:a16="http://schemas.microsoft.com/office/drawing/2014/main" id="{9D0B2B2E-3FD4-4654-B8F2-4D79E5CFED80}"/>
              </a:ext>
            </a:extLst>
          </p:cNvPr>
          <p:cNvSpPr/>
          <p:nvPr/>
        </p:nvSpPr>
        <p:spPr>
          <a:xfrm>
            <a:off x="2735573" y="1482962"/>
            <a:ext cx="376656" cy="375798"/>
          </a:xfrm>
          <a:custGeom>
            <a:avLst/>
            <a:gdLst>
              <a:gd name="connsiteX0" fmla="*/ 379543 w 376655"/>
              <a:gd name="connsiteY0" fmla="*/ 189340 h 375798"/>
              <a:gd name="connsiteX1" fmla="*/ 189772 w 376655"/>
              <a:gd name="connsiteY1" fmla="*/ 378679 h 375798"/>
              <a:gd name="connsiteX2" fmla="*/ 0 w 376655"/>
              <a:gd name="connsiteY2" fmla="*/ 189340 h 375798"/>
              <a:gd name="connsiteX3" fmla="*/ 189772 w 376655"/>
              <a:gd name="connsiteY3" fmla="*/ 0 h 375798"/>
              <a:gd name="connsiteX4" fmla="*/ 379543 w 376655"/>
              <a:gd name="connsiteY4" fmla="*/ 189340 h 37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55" h="375798">
                <a:moveTo>
                  <a:pt x="379543" y="189340"/>
                </a:moveTo>
                <a:cubicBezTo>
                  <a:pt x="379543" y="293749"/>
                  <a:pt x="294419" y="378679"/>
                  <a:pt x="189772" y="378679"/>
                </a:cubicBezTo>
                <a:cubicBezTo>
                  <a:pt x="85187" y="378679"/>
                  <a:pt x="0" y="293749"/>
                  <a:pt x="0" y="189340"/>
                </a:cubicBezTo>
                <a:cubicBezTo>
                  <a:pt x="0" y="84930"/>
                  <a:pt x="85124" y="0"/>
                  <a:pt x="189772" y="0"/>
                </a:cubicBezTo>
                <a:cubicBezTo>
                  <a:pt x="294419" y="0"/>
                  <a:pt x="379543" y="84930"/>
                  <a:pt x="379543" y="189340"/>
                </a:cubicBezTo>
                <a:close/>
              </a:path>
            </a:pathLst>
          </a:custGeom>
          <a:solidFill>
            <a:srgbClr val="74CCFC"/>
          </a:solidFill>
          <a:ln w="6277" cap="flat">
            <a:solidFill>
              <a:srgbClr val="211915"/>
            </a:solidFill>
            <a:prstDash val="solid"/>
            <a:miter/>
          </a:ln>
        </p:spPr>
        <p:txBody>
          <a:bodyPr rtlCol="0" anchor="ctr"/>
          <a:lstStyle/>
          <a:p>
            <a:endParaRPr lang="es-419"/>
          </a:p>
        </p:txBody>
      </p:sp>
      <p:sp>
        <p:nvSpPr>
          <p:cNvPr id="66" name="Forma libre: forma 65">
            <a:extLst>
              <a:ext uri="{FF2B5EF4-FFF2-40B4-BE49-F238E27FC236}">
                <a16:creationId xmlns:a16="http://schemas.microsoft.com/office/drawing/2014/main" id="{0FBA202C-65B0-4B0B-A4D0-E627489D54E7}"/>
              </a:ext>
            </a:extLst>
          </p:cNvPr>
          <p:cNvSpPr/>
          <p:nvPr/>
        </p:nvSpPr>
        <p:spPr>
          <a:xfrm>
            <a:off x="2749132" y="1496428"/>
            <a:ext cx="351545" cy="175373"/>
          </a:xfrm>
          <a:custGeom>
            <a:avLst/>
            <a:gdLst>
              <a:gd name="connsiteX0" fmla="*/ 176275 w 351545"/>
              <a:gd name="connsiteY0" fmla="*/ 55117 h 175372"/>
              <a:gd name="connsiteX1" fmla="*/ 333591 w 351545"/>
              <a:gd name="connsiteY1" fmla="*/ 152136 h 175372"/>
              <a:gd name="connsiteX2" fmla="*/ 352550 w 351545"/>
              <a:gd name="connsiteY2" fmla="*/ 175874 h 175372"/>
              <a:gd name="connsiteX3" fmla="*/ 176275 w 351545"/>
              <a:gd name="connsiteY3" fmla="*/ 0 h 175372"/>
              <a:gd name="connsiteX4" fmla="*/ 0 w 351545"/>
              <a:gd name="connsiteY4" fmla="*/ 175874 h 175372"/>
              <a:gd name="connsiteX5" fmla="*/ 21658 w 351545"/>
              <a:gd name="connsiteY5" fmla="*/ 146937 h 175372"/>
              <a:gd name="connsiteX6" fmla="*/ 176275 w 351545"/>
              <a:gd name="connsiteY6" fmla="*/ 55117 h 1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545" h="175372">
                <a:moveTo>
                  <a:pt x="176275" y="55117"/>
                </a:moveTo>
                <a:cubicBezTo>
                  <a:pt x="245015" y="55117"/>
                  <a:pt x="304589" y="94639"/>
                  <a:pt x="333591" y="152136"/>
                </a:cubicBezTo>
                <a:cubicBezTo>
                  <a:pt x="341627" y="167982"/>
                  <a:pt x="352550" y="185269"/>
                  <a:pt x="352550" y="175874"/>
                </a:cubicBezTo>
                <a:cubicBezTo>
                  <a:pt x="352550" y="78855"/>
                  <a:pt x="273452" y="0"/>
                  <a:pt x="176275" y="0"/>
                </a:cubicBezTo>
                <a:cubicBezTo>
                  <a:pt x="79035" y="0"/>
                  <a:pt x="0" y="78918"/>
                  <a:pt x="0" y="175874"/>
                </a:cubicBezTo>
                <a:cubicBezTo>
                  <a:pt x="0" y="185269"/>
                  <a:pt x="12241" y="164224"/>
                  <a:pt x="21658" y="146937"/>
                </a:cubicBezTo>
                <a:cubicBezTo>
                  <a:pt x="51539" y="92258"/>
                  <a:pt x="109607" y="55117"/>
                  <a:pt x="176275" y="55117"/>
                </a:cubicBezTo>
                <a:close/>
              </a:path>
            </a:pathLst>
          </a:custGeom>
          <a:solidFill>
            <a:srgbClr val="97E1FD">
              <a:alpha val="50000"/>
            </a:srgbClr>
          </a:solidFill>
          <a:ln w="6277" cap="flat">
            <a:solidFill>
              <a:srgbClr val="211915">
                <a:alpha val="50000"/>
              </a:srgbClr>
            </a:solidFill>
            <a:prstDash val="solid"/>
            <a:miter/>
          </a:ln>
        </p:spPr>
        <p:txBody>
          <a:bodyPr rtlCol="0" anchor="ctr"/>
          <a:lstStyle/>
          <a:p>
            <a:endParaRPr lang="es-419"/>
          </a:p>
        </p:txBody>
      </p:sp>
      <p:sp>
        <p:nvSpPr>
          <p:cNvPr id="79" name="Forma libre: forma 78">
            <a:extLst>
              <a:ext uri="{FF2B5EF4-FFF2-40B4-BE49-F238E27FC236}">
                <a16:creationId xmlns:a16="http://schemas.microsoft.com/office/drawing/2014/main" id="{825E33C4-CB3F-42AC-85B0-D1CEBD759ED9}"/>
              </a:ext>
            </a:extLst>
          </p:cNvPr>
          <p:cNvSpPr/>
          <p:nvPr/>
        </p:nvSpPr>
        <p:spPr>
          <a:xfrm>
            <a:off x="4374841" y="1015469"/>
            <a:ext cx="1129967" cy="1014655"/>
          </a:xfrm>
          <a:custGeom>
            <a:avLst/>
            <a:gdLst>
              <a:gd name="connsiteX0" fmla="*/ 21281 w 1129967"/>
              <a:gd name="connsiteY0" fmla="*/ 1017474 h 1014655"/>
              <a:gd name="connsiteX1" fmla="*/ 0 w 1129967"/>
              <a:gd name="connsiteY1" fmla="*/ 996241 h 1014655"/>
              <a:gd name="connsiteX2" fmla="*/ 0 w 1129967"/>
              <a:gd name="connsiteY2" fmla="*/ 168170 h 1014655"/>
              <a:gd name="connsiteX3" fmla="*/ 168554 w 1129967"/>
              <a:gd name="connsiteY3" fmla="*/ 0 h 1014655"/>
              <a:gd name="connsiteX4" fmla="*/ 1113771 w 1129967"/>
              <a:gd name="connsiteY4" fmla="*/ 0 h 1014655"/>
              <a:gd name="connsiteX5" fmla="*/ 1134989 w 1129967"/>
              <a:gd name="connsiteY5" fmla="*/ 21233 h 1014655"/>
              <a:gd name="connsiteX6" fmla="*/ 1113771 w 1129967"/>
              <a:gd name="connsiteY6" fmla="*/ 42403 h 1014655"/>
              <a:gd name="connsiteX7" fmla="*/ 168617 w 1129967"/>
              <a:gd name="connsiteY7" fmla="*/ 42403 h 1014655"/>
              <a:gd name="connsiteX8" fmla="*/ 42562 w 1129967"/>
              <a:gd name="connsiteY8" fmla="*/ 168170 h 1014655"/>
              <a:gd name="connsiteX9" fmla="*/ 42562 w 1129967"/>
              <a:gd name="connsiteY9" fmla="*/ 996241 h 1014655"/>
              <a:gd name="connsiteX10" fmla="*/ 21281 w 1129967"/>
              <a:gd name="connsiteY10" fmla="*/ 1017474 h 101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9967" h="1014655">
                <a:moveTo>
                  <a:pt x="21281" y="1017474"/>
                </a:moveTo>
                <a:cubicBezTo>
                  <a:pt x="9542" y="1017474"/>
                  <a:pt x="0" y="1008016"/>
                  <a:pt x="0" y="996241"/>
                </a:cubicBezTo>
                <a:lnTo>
                  <a:pt x="0" y="168170"/>
                </a:lnTo>
                <a:cubicBezTo>
                  <a:pt x="0" y="75410"/>
                  <a:pt x="75583" y="0"/>
                  <a:pt x="168554" y="0"/>
                </a:cubicBezTo>
                <a:lnTo>
                  <a:pt x="1113771" y="0"/>
                </a:lnTo>
                <a:cubicBezTo>
                  <a:pt x="1125511" y="0"/>
                  <a:pt x="1134989" y="9458"/>
                  <a:pt x="1134989" y="21233"/>
                </a:cubicBezTo>
                <a:cubicBezTo>
                  <a:pt x="1134989" y="32945"/>
                  <a:pt x="1125448" y="42403"/>
                  <a:pt x="1113771" y="42403"/>
                </a:cubicBezTo>
                <a:lnTo>
                  <a:pt x="168617" y="42403"/>
                </a:lnTo>
                <a:cubicBezTo>
                  <a:pt x="99061" y="42403"/>
                  <a:pt x="42562" y="98835"/>
                  <a:pt x="42562" y="168170"/>
                </a:cubicBezTo>
                <a:lnTo>
                  <a:pt x="42562" y="996241"/>
                </a:lnTo>
                <a:cubicBezTo>
                  <a:pt x="42562" y="1008016"/>
                  <a:pt x="33020" y="1017474"/>
                  <a:pt x="21281" y="1017474"/>
                </a:cubicBezTo>
                <a:close/>
              </a:path>
            </a:pathLst>
          </a:custGeom>
          <a:solidFill>
            <a:srgbClr val="FFFFFF"/>
          </a:solidFill>
          <a:ln w="6277" cap="flat">
            <a:solidFill>
              <a:srgbClr val="211915"/>
            </a:solidFill>
            <a:prstDash val="solid"/>
            <a:miter/>
          </a:ln>
        </p:spPr>
        <p:txBody>
          <a:bodyPr rtlCol="0" anchor="ctr"/>
          <a:lstStyle/>
          <a:p>
            <a:endParaRPr lang="es-419"/>
          </a:p>
        </p:txBody>
      </p:sp>
      <p:pic>
        <p:nvPicPr>
          <p:cNvPr id="80" name="Imagen 79">
            <a:extLst>
              <a:ext uri="{FF2B5EF4-FFF2-40B4-BE49-F238E27FC236}">
                <a16:creationId xmlns:a16="http://schemas.microsoft.com/office/drawing/2014/main" id="{79A47353-5DC2-43A1-8F0B-B8C8AEA012AA}"/>
              </a:ext>
            </a:extLst>
          </p:cNvPr>
          <p:cNvPicPr>
            <a:picLocks noChangeAspect="1"/>
          </p:cNvPicPr>
          <p:nvPr/>
        </p:nvPicPr>
        <p:blipFill>
          <a:blip r:embed="rId7"/>
          <a:stretch>
            <a:fillRect/>
          </a:stretch>
        </p:blipFill>
        <p:spPr>
          <a:xfrm>
            <a:off x="498928" y="2930387"/>
            <a:ext cx="2674256" cy="2668168"/>
          </a:xfrm>
          <a:custGeom>
            <a:avLst/>
            <a:gdLst>
              <a:gd name="connsiteX0" fmla="*/ 0 w 2674255"/>
              <a:gd name="connsiteY0" fmla="*/ 0 h 2668168"/>
              <a:gd name="connsiteX1" fmla="*/ 2674256 w 2674255"/>
              <a:gd name="connsiteY1" fmla="*/ 0 h 2668168"/>
              <a:gd name="connsiteX2" fmla="*/ 2674256 w 2674255"/>
              <a:gd name="connsiteY2" fmla="*/ 2668168 h 2668168"/>
              <a:gd name="connsiteX3" fmla="*/ 0 w 2674255"/>
              <a:gd name="connsiteY3" fmla="*/ 2668168 h 2668168"/>
            </a:gdLst>
            <a:ahLst/>
            <a:cxnLst>
              <a:cxn ang="0">
                <a:pos x="connsiteX0" y="connsiteY0"/>
              </a:cxn>
              <a:cxn ang="0">
                <a:pos x="connsiteX1" y="connsiteY1"/>
              </a:cxn>
              <a:cxn ang="0">
                <a:pos x="connsiteX2" y="connsiteY2"/>
              </a:cxn>
              <a:cxn ang="0">
                <a:pos x="connsiteX3" y="connsiteY3"/>
              </a:cxn>
            </a:cxnLst>
            <a:rect l="l" t="t" r="r" b="b"/>
            <a:pathLst>
              <a:path w="2674255" h="2668168">
                <a:moveTo>
                  <a:pt x="0" y="0"/>
                </a:moveTo>
                <a:lnTo>
                  <a:pt x="2674256" y="0"/>
                </a:lnTo>
                <a:lnTo>
                  <a:pt x="2674256" y="2668168"/>
                </a:lnTo>
                <a:lnTo>
                  <a:pt x="0" y="2668168"/>
                </a:lnTo>
                <a:close/>
              </a:path>
            </a:pathLst>
          </a:custGeom>
          <a:ln/>
        </p:spPr>
      </p:pic>
      <p:sp>
        <p:nvSpPr>
          <p:cNvPr id="81" name="Forma libre: forma 80">
            <a:extLst>
              <a:ext uri="{FF2B5EF4-FFF2-40B4-BE49-F238E27FC236}">
                <a16:creationId xmlns:a16="http://schemas.microsoft.com/office/drawing/2014/main" id="{BB310496-1EB7-4D13-A5F1-C15FA1921EA6}"/>
              </a:ext>
            </a:extLst>
          </p:cNvPr>
          <p:cNvSpPr/>
          <p:nvPr/>
        </p:nvSpPr>
        <p:spPr>
          <a:xfrm>
            <a:off x="202194" y="2574805"/>
            <a:ext cx="3264350" cy="3256919"/>
          </a:xfrm>
          <a:custGeom>
            <a:avLst/>
            <a:gdLst>
              <a:gd name="connsiteX0" fmla="*/ 2451332 w 3264350"/>
              <a:gd name="connsiteY0" fmla="*/ 815250 h 3256918"/>
              <a:gd name="connsiteX1" fmla="*/ 2451332 w 3264350"/>
              <a:gd name="connsiteY1" fmla="*/ 2445751 h 3256918"/>
              <a:gd name="connsiteX2" fmla="*/ 817111 w 3264350"/>
              <a:gd name="connsiteY2" fmla="*/ 2445751 h 3256918"/>
              <a:gd name="connsiteX3" fmla="*/ 817111 w 3264350"/>
              <a:gd name="connsiteY3" fmla="*/ 815250 h 3256918"/>
              <a:gd name="connsiteX4" fmla="*/ 2451332 w 3264350"/>
              <a:gd name="connsiteY4" fmla="*/ 815250 h 3256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4350" h="3256918">
                <a:moveTo>
                  <a:pt x="2451332" y="815250"/>
                </a:moveTo>
                <a:cubicBezTo>
                  <a:pt x="2902610" y="1265501"/>
                  <a:pt x="2902609" y="1995501"/>
                  <a:pt x="2451332" y="2445751"/>
                </a:cubicBezTo>
                <a:cubicBezTo>
                  <a:pt x="2000054" y="2896002"/>
                  <a:pt x="1268388" y="2896002"/>
                  <a:pt x="817111" y="2445751"/>
                </a:cubicBezTo>
                <a:cubicBezTo>
                  <a:pt x="365833" y="1995501"/>
                  <a:pt x="365833" y="1265501"/>
                  <a:pt x="817111" y="815250"/>
                </a:cubicBezTo>
                <a:cubicBezTo>
                  <a:pt x="1268388" y="365000"/>
                  <a:pt x="2000054" y="365000"/>
                  <a:pt x="2451332" y="815250"/>
                </a:cubicBezTo>
                <a:close/>
              </a:path>
            </a:pathLst>
          </a:custGeom>
          <a:solidFill>
            <a:srgbClr val="FFFFFF"/>
          </a:solidFill>
          <a:ln w="6277" cap="flat">
            <a:solidFill>
              <a:srgbClr val="211915"/>
            </a:solidFill>
            <a:prstDash val="solid"/>
            <a:miter/>
          </a:ln>
        </p:spPr>
        <p:txBody>
          <a:bodyPr rtlCol="0" anchor="ctr"/>
          <a:lstStyle/>
          <a:p>
            <a:endParaRPr lang="es-419"/>
          </a:p>
        </p:txBody>
      </p:sp>
      <p:sp>
        <p:nvSpPr>
          <p:cNvPr id="82" name="Forma libre: forma 81">
            <a:extLst>
              <a:ext uri="{FF2B5EF4-FFF2-40B4-BE49-F238E27FC236}">
                <a16:creationId xmlns:a16="http://schemas.microsoft.com/office/drawing/2014/main" id="{E6D36A63-F4E4-4BF7-B318-D96F8F3B3CBB}"/>
              </a:ext>
            </a:extLst>
          </p:cNvPr>
          <p:cNvSpPr/>
          <p:nvPr/>
        </p:nvSpPr>
        <p:spPr>
          <a:xfrm>
            <a:off x="25793" y="2398805"/>
            <a:ext cx="3615895" cy="3607664"/>
          </a:xfrm>
          <a:custGeom>
            <a:avLst/>
            <a:gdLst>
              <a:gd name="connsiteX0" fmla="*/ 2715934 w 3615895"/>
              <a:gd name="connsiteY0" fmla="*/ 903250 h 3607663"/>
              <a:gd name="connsiteX1" fmla="*/ 2715934 w 3615895"/>
              <a:gd name="connsiteY1" fmla="*/ 2709751 h 3607663"/>
              <a:gd name="connsiteX2" fmla="*/ 905311 w 3615895"/>
              <a:gd name="connsiteY2" fmla="*/ 2709751 h 3607663"/>
              <a:gd name="connsiteX3" fmla="*/ 905311 w 3615895"/>
              <a:gd name="connsiteY3" fmla="*/ 903250 h 3607663"/>
              <a:gd name="connsiteX4" fmla="*/ 2715934 w 3615895"/>
              <a:gd name="connsiteY4" fmla="*/ 903250 h 3607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5895" h="3607663">
                <a:moveTo>
                  <a:pt x="2715934" y="903250"/>
                </a:moveTo>
                <a:cubicBezTo>
                  <a:pt x="3215924" y="1402102"/>
                  <a:pt x="3215924" y="2210900"/>
                  <a:pt x="2715934" y="2709751"/>
                </a:cubicBezTo>
                <a:cubicBezTo>
                  <a:pt x="2215944" y="3208602"/>
                  <a:pt x="1405301" y="3208602"/>
                  <a:pt x="905311" y="2709751"/>
                </a:cubicBezTo>
                <a:cubicBezTo>
                  <a:pt x="405322" y="2210899"/>
                  <a:pt x="405322" y="1402102"/>
                  <a:pt x="905311" y="903250"/>
                </a:cubicBezTo>
                <a:cubicBezTo>
                  <a:pt x="1405301" y="404399"/>
                  <a:pt x="2215944" y="404399"/>
                  <a:pt x="2715934" y="903250"/>
                </a:cubicBezTo>
                <a:close/>
              </a:path>
            </a:pathLst>
          </a:custGeom>
          <a:noFill/>
          <a:ln w="6277" cap="flat">
            <a:solidFill>
              <a:srgbClr val="211915"/>
            </a:solidFill>
            <a:prstDash val="solid"/>
            <a:miter/>
          </a:ln>
        </p:spPr>
        <p:txBody>
          <a:bodyPr rtlCol="0" anchor="ctr"/>
          <a:lstStyle/>
          <a:p>
            <a:endParaRPr lang="es-419"/>
          </a:p>
        </p:txBody>
      </p:sp>
      <p:sp>
        <p:nvSpPr>
          <p:cNvPr id="83" name="Forma libre: forma 82">
            <a:extLst>
              <a:ext uri="{FF2B5EF4-FFF2-40B4-BE49-F238E27FC236}">
                <a16:creationId xmlns:a16="http://schemas.microsoft.com/office/drawing/2014/main" id="{E84BD618-BB9A-4ABD-953D-63CDD8E70322}"/>
              </a:ext>
            </a:extLst>
          </p:cNvPr>
          <p:cNvSpPr/>
          <p:nvPr/>
        </p:nvSpPr>
        <p:spPr>
          <a:xfrm>
            <a:off x="1764178" y="2855816"/>
            <a:ext cx="144385" cy="144056"/>
          </a:xfrm>
          <a:custGeom>
            <a:avLst/>
            <a:gdLst>
              <a:gd name="connsiteX0" fmla="*/ 144510 w 144384"/>
              <a:gd name="connsiteY0" fmla="*/ 72091 h 144056"/>
              <a:gd name="connsiteX1" fmla="*/ 72255 w 144384"/>
              <a:gd name="connsiteY1" fmla="*/ 144181 h 144056"/>
              <a:gd name="connsiteX2" fmla="*/ 0 w 144384"/>
              <a:gd name="connsiteY2" fmla="*/ 72091 h 144056"/>
              <a:gd name="connsiteX3" fmla="*/ 72255 w 144384"/>
              <a:gd name="connsiteY3" fmla="*/ 0 h 144056"/>
              <a:gd name="connsiteX4" fmla="*/ 144510 w 144384"/>
              <a:gd name="connsiteY4" fmla="*/ 72091 h 14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84" h="144056">
                <a:moveTo>
                  <a:pt x="144510" y="72091"/>
                </a:moveTo>
                <a:cubicBezTo>
                  <a:pt x="144510" y="111863"/>
                  <a:pt x="112181" y="144181"/>
                  <a:pt x="72255" y="144181"/>
                </a:cubicBezTo>
                <a:cubicBezTo>
                  <a:pt x="32330" y="144181"/>
                  <a:pt x="0" y="111925"/>
                  <a:pt x="0" y="72091"/>
                </a:cubicBezTo>
                <a:cubicBezTo>
                  <a:pt x="0" y="32256"/>
                  <a:pt x="32330" y="0"/>
                  <a:pt x="72255" y="0"/>
                </a:cubicBezTo>
                <a:cubicBezTo>
                  <a:pt x="112181" y="0"/>
                  <a:pt x="144510" y="32319"/>
                  <a:pt x="144510" y="72091"/>
                </a:cubicBezTo>
                <a:close/>
              </a:path>
            </a:pathLst>
          </a:custGeom>
          <a:solidFill>
            <a:srgbClr val="4573F8"/>
          </a:solidFill>
          <a:ln w="6277" cap="flat">
            <a:solidFill>
              <a:srgbClr val="211915"/>
            </a:solidFill>
            <a:prstDash val="solid"/>
            <a:miter/>
          </a:ln>
        </p:spPr>
        <p:txBody>
          <a:bodyPr rtlCol="0" anchor="ctr"/>
          <a:lstStyle/>
          <a:p>
            <a:endParaRPr lang="es-419"/>
          </a:p>
        </p:txBody>
      </p:sp>
      <p:sp>
        <p:nvSpPr>
          <p:cNvPr id="84" name="Forma libre: forma 83">
            <a:extLst>
              <a:ext uri="{FF2B5EF4-FFF2-40B4-BE49-F238E27FC236}">
                <a16:creationId xmlns:a16="http://schemas.microsoft.com/office/drawing/2014/main" id="{7B531AC5-1ECD-488C-AA52-1DD23682EA35}"/>
              </a:ext>
            </a:extLst>
          </p:cNvPr>
          <p:cNvSpPr/>
          <p:nvPr/>
        </p:nvSpPr>
        <p:spPr>
          <a:xfrm>
            <a:off x="2726407" y="3285165"/>
            <a:ext cx="144385" cy="144056"/>
          </a:xfrm>
          <a:custGeom>
            <a:avLst/>
            <a:gdLst>
              <a:gd name="connsiteX0" fmla="*/ 144510 w 144384"/>
              <a:gd name="connsiteY0" fmla="*/ 72091 h 144056"/>
              <a:gd name="connsiteX1" fmla="*/ 72255 w 144384"/>
              <a:gd name="connsiteY1" fmla="*/ 144181 h 144056"/>
              <a:gd name="connsiteX2" fmla="*/ 0 w 144384"/>
              <a:gd name="connsiteY2" fmla="*/ 72091 h 144056"/>
              <a:gd name="connsiteX3" fmla="*/ 72255 w 144384"/>
              <a:gd name="connsiteY3" fmla="*/ 0 h 144056"/>
              <a:gd name="connsiteX4" fmla="*/ 144510 w 144384"/>
              <a:gd name="connsiteY4" fmla="*/ 72091 h 14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84" h="144056">
                <a:moveTo>
                  <a:pt x="144510" y="72091"/>
                </a:moveTo>
                <a:cubicBezTo>
                  <a:pt x="144510" y="111925"/>
                  <a:pt x="112181" y="144181"/>
                  <a:pt x="72255" y="144181"/>
                </a:cubicBezTo>
                <a:cubicBezTo>
                  <a:pt x="32330" y="144181"/>
                  <a:pt x="0" y="111925"/>
                  <a:pt x="0" y="72091"/>
                </a:cubicBezTo>
                <a:cubicBezTo>
                  <a:pt x="0" y="32319"/>
                  <a:pt x="32330" y="0"/>
                  <a:pt x="72255" y="0"/>
                </a:cubicBezTo>
                <a:cubicBezTo>
                  <a:pt x="112181" y="63"/>
                  <a:pt x="144510" y="32319"/>
                  <a:pt x="144510" y="72091"/>
                </a:cubicBezTo>
                <a:close/>
              </a:path>
            </a:pathLst>
          </a:custGeom>
          <a:solidFill>
            <a:srgbClr val="A02587"/>
          </a:solidFill>
          <a:ln w="6277" cap="flat">
            <a:solidFill>
              <a:srgbClr val="211915"/>
            </a:solidFill>
            <a:prstDash val="solid"/>
            <a:miter/>
          </a:ln>
        </p:spPr>
        <p:txBody>
          <a:bodyPr rtlCol="0" anchor="ctr"/>
          <a:lstStyle/>
          <a:p>
            <a:endParaRPr lang="es-419"/>
          </a:p>
        </p:txBody>
      </p:sp>
      <p:sp>
        <p:nvSpPr>
          <p:cNvPr id="85" name="Forma libre: forma 84">
            <a:extLst>
              <a:ext uri="{FF2B5EF4-FFF2-40B4-BE49-F238E27FC236}">
                <a16:creationId xmlns:a16="http://schemas.microsoft.com/office/drawing/2014/main" id="{06B10F17-FA8E-4635-BD15-553F4F6FFC9F}"/>
              </a:ext>
            </a:extLst>
          </p:cNvPr>
          <p:cNvSpPr/>
          <p:nvPr/>
        </p:nvSpPr>
        <p:spPr>
          <a:xfrm>
            <a:off x="3017989" y="3762153"/>
            <a:ext cx="144385" cy="144056"/>
          </a:xfrm>
          <a:custGeom>
            <a:avLst/>
            <a:gdLst>
              <a:gd name="connsiteX0" fmla="*/ 144510 w 144384"/>
              <a:gd name="connsiteY0" fmla="*/ 72091 h 144056"/>
              <a:gd name="connsiteX1" fmla="*/ 72255 w 144384"/>
              <a:gd name="connsiteY1" fmla="*/ 144181 h 144056"/>
              <a:gd name="connsiteX2" fmla="*/ 0 w 144384"/>
              <a:gd name="connsiteY2" fmla="*/ 72091 h 144056"/>
              <a:gd name="connsiteX3" fmla="*/ 72255 w 144384"/>
              <a:gd name="connsiteY3" fmla="*/ 0 h 144056"/>
              <a:gd name="connsiteX4" fmla="*/ 144510 w 144384"/>
              <a:gd name="connsiteY4" fmla="*/ 72091 h 14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84" h="144056">
                <a:moveTo>
                  <a:pt x="144510" y="72091"/>
                </a:moveTo>
                <a:cubicBezTo>
                  <a:pt x="144510" y="111863"/>
                  <a:pt x="112181" y="144181"/>
                  <a:pt x="72255" y="144181"/>
                </a:cubicBezTo>
                <a:cubicBezTo>
                  <a:pt x="32392" y="144181"/>
                  <a:pt x="0" y="111925"/>
                  <a:pt x="0" y="72091"/>
                </a:cubicBezTo>
                <a:cubicBezTo>
                  <a:pt x="0" y="32319"/>
                  <a:pt x="32330" y="0"/>
                  <a:pt x="72255" y="0"/>
                </a:cubicBezTo>
                <a:cubicBezTo>
                  <a:pt x="112181" y="0"/>
                  <a:pt x="144510" y="32256"/>
                  <a:pt x="144510" y="72091"/>
                </a:cubicBezTo>
                <a:close/>
              </a:path>
            </a:pathLst>
          </a:custGeom>
          <a:solidFill>
            <a:srgbClr val="B31927"/>
          </a:solidFill>
          <a:ln w="6277" cap="flat">
            <a:solidFill>
              <a:srgbClr val="211915"/>
            </a:solidFill>
            <a:prstDash val="solid"/>
            <a:miter/>
          </a:ln>
        </p:spPr>
        <p:txBody>
          <a:bodyPr rtlCol="0" anchor="ctr"/>
          <a:lstStyle/>
          <a:p>
            <a:endParaRPr lang="es-419"/>
          </a:p>
        </p:txBody>
      </p:sp>
      <p:sp>
        <p:nvSpPr>
          <p:cNvPr id="86" name="Forma libre: forma 85">
            <a:extLst>
              <a:ext uri="{FF2B5EF4-FFF2-40B4-BE49-F238E27FC236}">
                <a16:creationId xmlns:a16="http://schemas.microsoft.com/office/drawing/2014/main" id="{B5FC7929-C96C-499B-826C-287D8706CC31}"/>
              </a:ext>
            </a:extLst>
          </p:cNvPr>
          <p:cNvSpPr/>
          <p:nvPr/>
        </p:nvSpPr>
        <p:spPr>
          <a:xfrm>
            <a:off x="3058350" y="4184817"/>
            <a:ext cx="144385" cy="144056"/>
          </a:xfrm>
          <a:custGeom>
            <a:avLst/>
            <a:gdLst>
              <a:gd name="connsiteX0" fmla="*/ 144510 w 144384"/>
              <a:gd name="connsiteY0" fmla="*/ 72091 h 144056"/>
              <a:gd name="connsiteX1" fmla="*/ 72255 w 144384"/>
              <a:gd name="connsiteY1" fmla="*/ 144181 h 144056"/>
              <a:gd name="connsiteX2" fmla="*/ 0 w 144384"/>
              <a:gd name="connsiteY2" fmla="*/ 72091 h 144056"/>
              <a:gd name="connsiteX3" fmla="*/ 72255 w 144384"/>
              <a:gd name="connsiteY3" fmla="*/ 0 h 144056"/>
              <a:gd name="connsiteX4" fmla="*/ 144510 w 144384"/>
              <a:gd name="connsiteY4" fmla="*/ 72091 h 14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84" h="144056">
                <a:moveTo>
                  <a:pt x="144510" y="72091"/>
                </a:moveTo>
                <a:cubicBezTo>
                  <a:pt x="144510" y="111863"/>
                  <a:pt x="112181" y="144181"/>
                  <a:pt x="72255" y="144181"/>
                </a:cubicBezTo>
                <a:cubicBezTo>
                  <a:pt x="32330" y="144181"/>
                  <a:pt x="0" y="111925"/>
                  <a:pt x="0" y="72091"/>
                </a:cubicBezTo>
                <a:cubicBezTo>
                  <a:pt x="0" y="32256"/>
                  <a:pt x="32330" y="0"/>
                  <a:pt x="72255" y="0"/>
                </a:cubicBezTo>
                <a:cubicBezTo>
                  <a:pt x="112181" y="0"/>
                  <a:pt x="144510" y="32256"/>
                  <a:pt x="144510" y="72091"/>
                </a:cubicBezTo>
                <a:close/>
              </a:path>
            </a:pathLst>
          </a:custGeom>
          <a:solidFill>
            <a:srgbClr val="DD4E1B"/>
          </a:solidFill>
          <a:ln w="6277" cap="flat">
            <a:solidFill>
              <a:srgbClr val="211915"/>
            </a:solidFill>
            <a:prstDash val="solid"/>
            <a:miter/>
          </a:ln>
        </p:spPr>
        <p:txBody>
          <a:bodyPr rtlCol="0" anchor="ctr"/>
          <a:lstStyle/>
          <a:p>
            <a:endParaRPr lang="es-419"/>
          </a:p>
        </p:txBody>
      </p:sp>
      <p:sp>
        <p:nvSpPr>
          <p:cNvPr id="87" name="Forma libre: forma 86">
            <a:extLst>
              <a:ext uri="{FF2B5EF4-FFF2-40B4-BE49-F238E27FC236}">
                <a16:creationId xmlns:a16="http://schemas.microsoft.com/office/drawing/2014/main" id="{6FAF13CF-9F45-4DF1-8809-8804264CCEC8}"/>
              </a:ext>
            </a:extLst>
          </p:cNvPr>
          <p:cNvSpPr/>
          <p:nvPr/>
        </p:nvSpPr>
        <p:spPr>
          <a:xfrm>
            <a:off x="2798725" y="4892666"/>
            <a:ext cx="144385" cy="144056"/>
          </a:xfrm>
          <a:custGeom>
            <a:avLst/>
            <a:gdLst>
              <a:gd name="connsiteX0" fmla="*/ 144510 w 144384"/>
              <a:gd name="connsiteY0" fmla="*/ 72091 h 144056"/>
              <a:gd name="connsiteX1" fmla="*/ 72255 w 144384"/>
              <a:gd name="connsiteY1" fmla="*/ 144181 h 144056"/>
              <a:gd name="connsiteX2" fmla="*/ 0 w 144384"/>
              <a:gd name="connsiteY2" fmla="*/ 72091 h 144056"/>
              <a:gd name="connsiteX3" fmla="*/ 72255 w 144384"/>
              <a:gd name="connsiteY3" fmla="*/ 0 h 144056"/>
              <a:gd name="connsiteX4" fmla="*/ 144510 w 144384"/>
              <a:gd name="connsiteY4" fmla="*/ 72091 h 14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84" h="144056">
                <a:moveTo>
                  <a:pt x="144510" y="72091"/>
                </a:moveTo>
                <a:cubicBezTo>
                  <a:pt x="144510" y="111863"/>
                  <a:pt x="112181" y="144181"/>
                  <a:pt x="72255" y="144181"/>
                </a:cubicBezTo>
                <a:cubicBezTo>
                  <a:pt x="32330" y="144181"/>
                  <a:pt x="0" y="111925"/>
                  <a:pt x="0" y="72091"/>
                </a:cubicBezTo>
                <a:cubicBezTo>
                  <a:pt x="0" y="32256"/>
                  <a:pt x="32330" y="0"/>
                  <a:pt x="72255" y="0"/>
                </a:cubicBezTo>
                <a:cubicBezTo>
                  <a:pt x="112181" y="0"/>
                  <a:pt x="144510" y="32319"/>
                  <a:pt x="144510" y="72091"/>
                </a:cubicBezTo>
                <a:close/>
              </a:path>
            </a:pathLst>
          </a:custGeom>
          <a:solidFill>
            <a:srgbClr val="DD4E1B"/>
          </a:solidFill>
          <a:ln w="6277" cap="flat">
            <a:solidFill>
              <a:srgbClr val="211915"/>
            </a:solidFill>
            <a:prstDash val="solid"/>
            <a:miter/>
          </a:ln>
        </p:spPr>
        <p:txBody>
          <a:bodyPr rtlCol="0" anchor="ctr"/>
          <a:lstStyle/>
          <a:p>
            <a:endParaRPr lang="es-419"/>
          </a:p>
        </p:txBody>
      </p:sp>
      <p:sp>
        <p:nvSpPr>
          <p:cNvPr id="88" name="Forma libre: forma 87">
            <a:extLst>
              <a:ext uri="{FF2B5EF4-FFF2-40B4-BE49-F238E27FC236}">
                <a16:creationId xmlns:a16="http://schemas.microsoft.com/office/drawing/2014/main" id="{96F60A3E-B2E2-4502-A61B-FFF8E5EDDD4A}"/>
              </a:ext>
            </a:extLst>
          </p:cNvPr>
          <p:cNvSpPr/>
          <p:nvPr/>
        </p:nvSpPr>
        <p:spPr>
          <a:xfrm>
            <a:off x="1164102" y="4229108"/>
            <a:ext cx="659148" cy="1127395"/>
          </a:xfrm>
          <a:custGeom>
            <a:avLst/>
            <a:gdLst>
              <a:gd name="connsiteX0" fmla="*/ 665237 w 659147"/>
              <a:gd name="connsiteY0" fmla="*/ 1128961 h 1127394"/>
              <a:gd name="connsiteX1" fmla="*/ 665237 w 659147"/>
              <a:gd name="connsiteY1" fmla="*/ 0 h 1127394"/>
              <a:gd name="connsiteX2" fmla="*/ 0 w 659147"/>
              <a:gd name="connsiteY2" fmla="*/ 913566 h 1127394"/>
              <a:gd name="connsiteX3" fmla="*/ 665237 w 659147"/>
              <a:gd name="connsiteY3" fmla="*/ 1128961 h 1127394"/>
            </a:gdLst>
            <a:ahLst/>
            <a:cxnLst>
              <a:cxn ang="0">
                <a:pos x="connsiteX0" y="connsiteY0"/>
              </a:cxn>
              <a:cxn ang="0">
                <a:pos x="connsiteX1" y="connsiteY1"/>
              </a:cxn>
              <a:cxn ang="0">
                <a:pos x="connsiteX2" y="connsiteY2"/>
              </a:cxn>
              <a:cxn ang="0">
                <a:pos x="connsiteX3" y="connsiteY3"/>
              </a:cxn>
            </a:cxnLst>
            <a:rect l="l" t="t" r="r" b="b"/>
            <a:pathLst>
              <a:path w="659147" h="1127394">
                <a:moveTo>
                  <a:pt x="665237" y="1128961"/>
                </a:moveTo>
                <a:lnTo>
                  <a:pt x="665237" y="0"/>
                </a:lnTo>
                <a:lnTo>
                  <a:pt x="0" y="913566"/>
                </a:lnTo>
                <a:cubicBezTo>
                  <a:pt x="187637" y="1047788"/>
                  <a:pt x="417083" y="1127395"/>
                  <a:pt x="665237" y="1128961"/>
                </a:cubicBezTo>
                <a:close/>
              </a:path>
            </a:pathLst>
          </a:custGeom>
          <a:solidFill>
            <a:srgbClr val="E49725"/>
          </a:solidFill>
          <a:ln w="6277" cap="flat">
            <a:solidFill>
              <a:srgbClr val="211915"/>
            </a:solidFill>
            <a:prstDash val="solid"/>
            <a:miter/>
          </a:ln>
        </p:spPr>
        <p:txBody>
          <a:bodyPr rtlCol="0" anchor="ctr"/>
          <a:lstStyle/>
          <a:p>
            <a:endParaRPr lang="es-419"/>
          </a:p>
        </p:txBody>
      </p:sp>
      <p:sp>
        <p:nvSpPr>
          <p:cNvPr id="89" name="Forma libre: forma 88">
            <a:extLst>
              <a:ext uri="{FF2B5EF4-FFF2-40B4-BE49-F238E27FC236}">
                <a16:creationId xmlns:a16="http://schemas.microsoft.com/office/drawing/2014/main" id="{D36B442D-4846-41F6-B686-B3FBF13057ED}"/>
              </a:ext>
            </a:extLst>
          </p:cNvPr>
          <p:cNvSpPr/>
          <p:nvPr/>
        </p:nvSpPr>
        <p:spPr>
          <a:xfrm>
            <a:off x="1843589" y="4229108"/>
            <a:ext cx="659148" cy="1127395"/>
          </a:xfrm>
          <a:custGeom>
            <a:avLst/>
            <a:gdLst>
              <a:gd name="connsiteX0" fmla="*/ 0 w 659147"/>
              <a:gd name="connsiteY0" fmla="*/ 0 h 1127394"/>
              <a:gd name="connsiteX1" fmla="*/ 0 w 659147"/>
              <a:gd name="connsiteY1" fmla="*/ 1128961 h 1127394"/>
              <a:gd name="connsiteX2" fmla="*/ 665237 w 659147"/>
              <a:gd name="connsiteY2" fmla="*/ 913566 h 1127394"/>
              <a:gd name="connsiteX3" fmla="*/ 0 w 659147"/>
              <a:gd name="connsiteY3" fmla="*/ 0 h 1127394"/>
            </a:gdLst>
            <a:ahLst/>
            <a:cxnLst>
              <a:cxn ang="0">
                <a:pos x="connsiteX0" y="connsiteY0"/>
              </a:cxn>
              <a:cxn ang="0">
                <a:pos x="connsiteX1" y="connsiteY1"/>
              </a:cxn>
              <a:cxn ang="0">
                <a:pos x="connsiteX2" y="connsiteY2"/>
              </a:cxn>
              <a:cxn ang="0">
                <a:pos x="connsiteX3" y="connsiteY3"/>
              </a:cxn>
            </a:cxnLst>
            <a:rect l="l" t="t" r="r" b="b"/>
            <a:pathLst>
              <a:path w="659147" h="1127394">
                <a:moveTo>
                  <a:pt x="0" y="0"/>
                </a:moveTo>
                <a:lnTo>
                  <a:pt x="0" y="1128961"/>
                </a:lnTo>
                <a:cubicBezTo>
                  <a:pt x="248153" y="1127457"/>
                  <a:pt x="477600" y="1047788"/>
                  <a:pt x="665237" y="913566"/>
                </a:cubicBezTo>
                <a:lnTo>
                  <a:pt x="0" y="0"/>
                </a:lnTo>
                <a:close/>
              </a:path>
            </a:pathLst>
          </a:custGeom>
          <a:solidFill>
            <a:srgbClr val="919191"/>
          </a:solidFill>
          <a:ln w="6277" cap="flat">
            <a:solidFill>
              <a:srgbClr val="211915"/>
            </a:solidFill>
            <a:prstDash val="solid"/>
            <a:miter/>
          </a:ln>
        </p:spPr>
        <p:txBody>
          <a:bodyPr rtlCol="0" anchor="ctr"/>
          <a:lstStyle/>
          <a:p>
            <a:endParaRPr lang="es-419"/>
          </a:p>
        </p:txBody>
      </p:sp>
      <p:sp>
        <p:nvSpPr>
          <p:cNvPr id="90" name="Forma libre: forma 89">
            <a:extLst>
              <a:ext uri="{FF2B5EF4-FFF2-40B4-BE49-F238E27FC236}">
                <a16:creationId xmlns:a16="http://schemas.microsoft.com/office/drawing/2014/main" id="{B0514F53-6D70-4A39-B7C1-BEA932227C9F}"/>
              </a:ext>
            </a:extLst>
          </p:cNvPr>
          <p:cNvSpPr/>
          <p:nvPr/>
        </p:nvSpPr>
        <p:spPr>
          <a:xfrm>
            <a:off x="1859471" y="3857443"/>
            <a:ext cx="1129967" cy="695227"/>
          </a:xfrm>
          <a:custGeom>
            <a:avLst/>
            <a:gdLst>
              <a:gd name="connsiteX0" fmla="*/ 0 w 1129967"/>
              <a:gd name="connsiteY0" fmla="*/ 349743 h 695226"/>
              <a:gd name="connsiteX1" fmla="*/ 1077675 w 1129967"/>
              <a:gd name="connsiteY1" fmla="*/ 699110 h 695226"/>
              <a:gd name="connsiteX2" fmla="*/ 1132478 w 1129967"/>
              <a:gd name="connsiteY2" fmla="*/ 347801 h 695226"/>
              <a:gd name="connsiteX3" fmla="*/ 1078868 w 1129967"/>
              <a:gd name="connsiteY3" fmla="*/ 0 h 695226"/>
              <a:gd name="connsiteX4" fmla="*/ 0 w 1129967"/>
              <a:gd name="connsiteY4" fmla="*/ 349743 h 69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967" h="695226">
                <a:moveTo>
                  <a:pt x="0" y="349743"/>
                </a:moveTo>
                <a:lnTo>
                  <a:pt x="1077675" y="699110"/>
                </a:lnTo>
                <a:cubicBezTo>
                  <a:pt x="1113143" y="588312"/>
                  <a:pt x="1132478" y="470312"/>
                  <a:pt x="1132478" y="347801"/>
                </a:cubicBezTo>
                <a:cubicBezTo>
                  <a:pt x="1132478" y="226544"/>
                  <a:pt x="1113583" y="109733"/>
                  <a:pt x="1078868" y="0"/>
                </a:cubicBezTo>
                <a:lnTo>
                  <a:pt x="0" y="349743"/>
                </a:lnTo>
                <a:close/>
              </a:path>
            </a:pathLst>
          </a:custGeom>
          <a:solidFill>
            <a:srgbClr val="6D6E70"/>
          </a:solidFill>
          <a:ln w="6277" cap="flat">
            <a:solidFill>
              <a:srgbClr val="211915"/>
            </a:solidFill>
            <a:prstDash val="solid"/>
            <a:miter/>
          </a:ln>
        </p:spPr>
        <p:txBody>
          <a:bodyPr rtlCol="0" anchor="ctr"/>
          <a:lstStyle/>
          <a:p>
            <a:endParaRPr lang="es-419"/>
          </a:p>
        </p:txBody>
      </p:sp>
      <p:sp>
        <p:nvSpPr>
          <p:cNvPr id="91" name="Forma libre: forma 90">
            <a:extLst>
              <a:ext uri="{FF2B5EF4-FFF2-40B4-BE49-F238E27FC236}">
                <a16:creationId xmlns:a16="http://schemas.microsoft.com/office/drawing/2014/main" id="{59618E79-1C27-4CB1-A78D-902B69DC2124}"/>
              </a:ext>
            </a:extLst>
          </p:cNvPr>
          <p:cNvSpPr/>
          <p:nvPr/>
        </p:nvSpPr>
        <p:spPr>
          <a:xfrm>
            <a:off x="1162219" y="3052546"/>
            <a:ext cx="665425" cy="1127395"/>
          </a:xfrm>
          <a:custGeom>
            <a:avLst/>
            <a:gdLst>
              <a:gd name="connsiteX0" fmla="*/ 667120 w 665425"/>
              <a:gd name="connsiteY0" fmla="*/ 1132844 h 1127394"/>
              <a:gd name="connsiteX1" fmla="*/ 667120 w 665425"/>
              <a:gd name="connsiteY1" fmla="*/ 0 h 1127394"/>
              <a:gd name="connsiteX2" fmla="*/ 0 w 665425"/>
              <a:gd name="connsiteY2" fmla="*/ 216710 h 1127394"/>
              <a:gd name="connsiteX3" fmla="*/ 667120 w 665425"/>
              <a:gd name="connsiteY3" fmla="*/ 1132844 h 1127394"/>
            </a:gdLst>
            <a:ahLst/>
            <a:cxnLst>
              <a:cxn ang="0">
                <a:pos x="connsiteX0" y="connsiteY0"/>
              </a:cxn>
              <a:cxn ang="0">
                <a:pos x="connsiteX1" y="connsiteY1"/>
              </a:cxn>
              <a:cxn ang="0">
                <a:pos x="connsiteX2" y="connsiteY2"/>
              </a:cxn>
              <a:cxn ang="0">
                <a:pos x="connsiteX3" y="connsiteY3"/>
              </a:cxn>
            </a:cxnLst>
            <a:rect l="l" t="t" r="r" b="b"/>
            <a:pathLst>
              <a:path w="665425" h="1127394">
                <a:moveTo>
                  <a:pt x="667120" y="1132844"/>
                </a:moveTo>
                <a:lnTo>
                  <a:pt x="667120" y="0"/>
                </a:lnTo>
                <a:cubicBezTo>
                  <a:pt x="418151" y="1503"/>
                  <a:pt x="188014" y="81674"/>
                  <a:pt x="0" y="216710"/>
                </a:cubicBezTo>
                <a:lnTo>
                  <a:pt x="667120" y="1132844"/>
                </a:lnTo>
                <a:close/>
              </a:path>
            </a:pathLst>
          </a:custGeom>
          <a:solidFill>
            <a:srgbClr val="4573F8"/>
          </a:solidFill>
          <a:ln w="6277" cap="flat">
            <a:solidFill>
              <a:srgbClr val="211915"/>
            </a:solidFill>
            <a:prstDash val="solid"/>
            <a:miter/>
          </a:ln>
        </p:spPr>
        <p:txBody>
          <a:bodyPr rtlCol="0" anchor="ctr"/>
          <a:lstStyle/>
          <a:p>
            <a:endParaRPr lang="es-419"/>
          </a:p>
        </p:txBody>
      </p:sp>
      <p:sp>
        <p:nvSpPr>
          <p:cNvPr id="92" name="Forma libre: forma 91">
            <a:extLst>
              <a:ext uri="{FF2B5EF4-FFF2-40B4-BE49-F238E27FC236}">
                <a16:creationId xmlns:a16="http://schemas.microsoft.com/office/drawing/2014/main" id="{696EFE48-C2A7-4281-8BE3-AE5DD0570E92}"/>
              </a:ext>
            </a:extLst>
          </p:cNvPr>
          <p:cNvSpPr/>
          <p:nvPr/>
        </p:nvSpPr>
        <p:spPr>
          <a:xfrm>
            <a:off x="1843589" y="3052546"/>
            <a:ext cx="665425" cy="1127395"/>
          </a:xfrm>
          <a:custGeom>
            <a:avLst/>
            <a:gdLst>
              <a:gd name="connsiteX0" fmla="*/ 0 w 665425"/>
              <a:gd name="connsiteY0" fmla="*/ 0 h 1127394"/>
              <a:gd name="connsiteX1" fmla="*/ 0 w 665425"/>
              <a:gd name="connsiteY1" fmla="*/ 1132844 h 1127394"/>
              <a:gd name="connsiteX2" fmla="*/ 667120 w 665425"/>
              <a:gd name="connsiteY2" fmla="*/ 216710 h 1127394"/>
              <a:gd name="connsiteX3" fmla="*/ 0 w 665425"/>
              <a:gd name="connsiteY3" fmla="*/ 0 h 1127394"/>
            </a:gdLst>
            <a:ahLst/>
            <a:cxnLst>
              <a:cxn ang="0">
                <a:pos x="connsiteX0" y="connsiteY0"/>
              </a:cxn>
              <a:cxn ang="0">
                <a:pos x="connsiteX1" y="connsiteY1"/>
              </a:cxn>
              <a:cxn ang="0">
                <a:pos x="connsiteX2" y="connsiteY2"/>
              </a:cxn>
              <a:cxn ang="0">
                <a:pos x="connsiteX3" y="connsiteY3"/>
              </a:cxn>
            </a:cxnLst>
            <a:rect l="l" t="t" r="r" b="b"/>
            <a:pathLst>
              <a:path w="665425" h="1127394">
                <a:moveTo>
                  <a:pt x="0" y="0"/>
                </a:moveTo>
                <a:lnTo>
                  <a:pt x="0" y="1132844"/>
                </a:lnTo>
                <a:lnTo>
                  <a:pt x="667120" y="216710"/>
                </a:lnTo>
                <a:cubicBezTo>
                  <a:pt x="479106" y="81674"/>
                  <a:pt x="248969" y="1503"/>
                  <a:pt x="0" y="0"/>
                </a:cubicBezTo>
                <a:close/>
              </a:path>
            </a:pathLst>
          </a:custGeom>
          <a:solidFill>
            <a:srgbClr val="4A4A4A"/>
          </a:solidFill>
          <a:ln w="6277" cap="flat">
            <a:solidFill>
              <a:srgbClr val="211915"/>
            </a:solidFill>
            <a:prstDash val="solid"/>
            <a:miter/>
          </a:ln>
        </p:spPr>
        <p:txBody>
          <a:bodyPr rtlCol="0" anchor="ctr"/>
          <a:lstStyle/>
          <a:p>
            <a:endParaRPr lang="es-419"/>
          </a:p>
        </p:txBody>
      </p:sp>
      <p:sp>
        <p:nvSpPr>
          <p:cNvPr id="93" name="Forma libre: forma 92">
            <a:extLst>
              <a:ext uri="{FF2B5EF4-FFF2-40B4-BE49-F238E27FC236}">
                <a16:creationId xmlns:a16="http://schemas.microsoft.com/office/drawing/2014/main" id="{74FD5F2E-3F66-4CD6-91F4-5FA1E0B606B7}"/>
              </a:ext>
            </a:extLst>
          </p:cNvPr>
          <p:cNvSpPr/>
          <p:nvPr/>
        </p:nvSpPr>
        <p:spPr>
          <a:xfrm>
            <a:off x="740302" y="4220715"/>
            <a:ext cx="1073469" cy="908179"/>
          </a:xfrm>
          <a:custGeom>
            <a:avLst/>
            <a:gdLst>
              <a:gd name="connsiteX0" fmla="*/ 1077549 w 1073468"/>
              <a:gd name="connsiteY0" fmla="*/ 0 h 908179"/>
              <a:gd name="connsiteX1" fmla="*/ 0 w 1073468"/>
              <a:gd name="connsiteY1" fmla="*/ 349305 h 908179"/>
              <a:gd name="connsiteX2" fmla="*/ 412187 w 1073468"/>
              <a:gd name="connsiteY2" fmla="*/ 913691 h 908179"/>
              <a:gd name="connsiteX3" fmla="*/ 1077549 w 1073468"/>
              <a:gd name="connsiteY3" fmla="*/ 0 h 908179"/>
            </a:gdLst>
            <a:ahLst/>
            <a:cxnLst>
              <a:cxn ang="0">
                <a:pos x="connsiteX0" y="connsiteY0"/>
              </a:cxn>
              <a:cxn ang="0">
                <a:pos x="connsiteX1" y="connsiteY1"/>
              </a:cxn>
              <a:cxn ang="0">
                <a:pos x="connsiteX2" y="connsiteY2"/>
              </a:cxn>
              <a:cxn ang="0">
                <a:pos x="connsiteX3" y="connsiteY3"/>
              </a:cxn>
            </a:cxnLst>
            <a:rect l="l" t="t" r="r" b="b"/>
            <a:pathLst>
              <a:path w="1073468" h="908179">
                <a:moveTo>
                  <a:pt x="1077549" y="0"/>
                </a:moveTo>
                <a:lnTo>
                  <a:pt x="0" y="349305"/>
                </a:lnTo>
                <a:cubicBezTo>
                  <a:pt x="76273" y="577540"/>
                  <a:pt x="221913" y="774019"/>
                  <a:pt x="412187" y="913691"/>
                </a:cubicBezTo>
                <a:lnTo>
                  <a:pt x="1077549" y="0"/>
                </a:lnTo>
                <a:close/>
              </a:path>
            </a:pathLst>
          </a:custGeom>
          <a:solidFill>
            <a:srgbClr val="DD4E1B"/>
          </a:solidFill>
          <a:ln w="6277" cap="flat">
            <a:solidFill>
              <a:srgbClr val="211915"/>
            </a:solidFill>
            <a:prstDash val="solid"/>
            <a:miter/>
          </a:ln>
        </p:spPr>
        <p:txBody>
          <a:bodyPr rtlCol="0" anchor="ctr"/>
          <a:lstStyle/>
          <a:p>
            <a:endParaRPr lang="es-419"/>
          </a:p>
        </p:txBody>
      </p:sp>
      <p:sp>
        <p:nvSpPr>
          <p:cNvPr id="94" name="Forma libre: forma 93">
            <a:extLst>
              <a:ext uri="{FF2B5EF4-FFF2-40B4-BE49-F238E27FC236}">
                <a16:creationId xmlns:a16="http://schemas.microsoft.com/office/drawing/2014/main" id="{0143833D-CACE-4803-B4AF-4FB5D3994D36}"/>
              </a:ext>
            </a:extLst>
          </p:cNvPr>
          <p:cNvSpPr/>
          <p:nvPr/>
        </p:nvSpPr>
        <p:spPr>
          <a:xfrm>
            <a:off x="1855077" y="3277524"/>
            <a:ext cx="1073469" cy="914443"/>
          </a:xfrm>
          <a:custGeom>
            <a:avLst/>
            <a:gdLst>
              <a:gd name="connsiteX0" fmla="*/ 0 w 1073468"/>
              <a:gd name="connsiteY0" fmla="*/ 916196 h 914442"/>
              <a:gd name="connsiteX1" fmla="*/ 1078679 w 1073468"/>
              <a:gd name="connsiteY1" fmla="*/ 566516 h 914442"/>
              <a:gd name="connsiteX2" fmla="*/ 667183 w 1073468"/>
              <a:gd name="connsiteY2" fmla="*/ 0 h 914442"/>
              <a:gd name="connsiteX3" fmla="*/ 0 w 1073468"/>
              <a:gd name="connsiteY3" fmla="*/ 916196 h 914442"/>
            </a:gdLst>
            <a:ahLst/>
            <a:cxnLst>
              <a:cxn ang="0">
                <a:pos x="connsiteX0" y="connsiteY0"/>
              </a:cxn>
              <a:cxn ang="0">
                <a:pos x="connsiteX1" y="connsiteY1"/>
              </a:cxn>
              <a:cxn ang="0">
                <a:pos x="connsiteX2" y="connsiteY2"/>
              </a:cxn>
              <a:cxn ang="0">
                <a:pos x="connsiteX3" y="connsiteY3"/>
              </a:cxn>
            </a:cxnLst>
            <a:rect l="l" t="t" r="r" b="b"/>
            <a:pathLst>
              <a:path w="1073468" h="914442">
                <a:moveTo>
                  <a:pt x="0" y="916196"/>
                </a:moveTo>
                <a:lnTo>
                  <a:pt x="1078679" y="566516"/>
                </a:lnTo>
                <a:cubicBezTo>
                  <a:pt x="1002972" y="337529"/>
                  <a:pt x="857520" y="140298"/>
                  <a:pt x="667183" y="0"/>
                </a:cubicBezTo>
                <a:lnTo>
                  <a:pt x="0" y="916196"/>
                </a:lnTo>
                <a:close/>
              </a:path>
            </a:pathLst>
          </a:custGeom>
          <a:solidFill>
            <a:srgbClr val="59595B"/>
          </a:solidFill>
          <a:ln w="6277" cap="flat">
            <a:solidFill>
              <a:srgbClr val="211915"/>
            </a:solidFill>
            <a:prstDash val="solid"/>
            <a:miter/>
          </a:ln>
        </p:spPr>
        <p:txBody>
          <a:bodyPr rtlCol="0" anchor="ctr"/>
          <a:lstStyle/>
          <a:p>
            <a:endParaRPr lang="es-419"/>
          </a:p>
        </p:txBody>
      </p:sp>
      <p:sp>
        <p:nvSpPr>
          <p:cNvPr id="95" name="Forma libre: forma 94">
            <a:extLst>
              <a:ext uri="{FF2B5EF4-FFF2-40B4-BE49-F238E27FC236}">
                <a16:creationId xmlns:a16="http://schemas.microsoft.com/office/drawing/2014/main" id="{5D0F5A86-9DB4-4A31-83CE-8884FCFC267B}"/>
              </a:ext>
            </a:extLst>
          </p:cNvPr>
          <p:cNvSpPr/>
          <p:nvPr/>
        </p:nvSpPr>
        <p:spPr>
          <a:xfrm>
            <a:off x="1855077" y="4220715"/>
            <a:ext cx="1073469" cy="908179"/>
          </a:xfrm>
          <a:custGeom>
            <a:avLst/>
            <a:gdLst>
              <a:gd name="connsiteX0" fmla="*/ 0 w 1073468"/>
              <a:gd name="connsiteY0" fmla="*/ 0 h 908179"/>
              <a:gd name="connsiteX1" fmla="*/ 665362 w 1073468"/>
              <a:gd name="connsiteY1" fmla="*/ 913691 h 908179"/>
              <a:gd name="connsiteX2" fmla="*/ 1077549 w 1073468"/>
              <a:gd name="connsiteY2" fmla="*/ 349305 h 908179"/>
              <a:gd name="connsiteX3" fmla="*/ 0 w 1073468"/>
              <a:gd name="connsiteY3" fmla="*/ 0 h 908179"/>
            </a:gdLst>
            <a:ahLst/>
            <a:cxnLst>
              <a:cxn ang="0">
                <a:pos x="connsiteX0" y="connsiteY0"/>
              </a:cxn>
              <a:cxn ang="0">
                <a:pos x="connsiteX1" y="connsiteY1"/>
              </a:cxn>
              <a:cxn ang="0">
                <a:pos x="connsiteX2" y="connsiteY2"/>
              </a:cxn>
              <a:cxn ang="0">
                <a:pos x="connsiteX3" y="connsiteY3"/>
              </a:cxn>
            </a:cxnLst>
            <a:rect l="l" t="t" r="r" b="b"/>
            <a:pathLst>
              <a:path w="1073468" h="908179">
                <a:moveTo>
                  <a:pt x="0" y="0"/>
                </a:moveTo>
                <a:lnTo>
                  <a:pt x="665362" y="913691"/>
                </a:lnTo>
                <a:cubicBezTo>
                  <a:pt x="855636" y="774019"/>
                  <a:pt x="1001277" y="577540"/>
                  <a:pt x="1077549" y="349305"/>
                </a:cubicBezTo>
                <a:lnTo>
                  <a:pt x="0" y="0"/>
                </a:lnTo>
                <a:close/>
              </a:path>
            </a:pathLst>
          </a:custGeom>
          <a:solidFill>
            <a:srgbClr val="808083"/>
          </a:solidFill>
          <a:ln w="6277" cap="flat">
            <a:solidFill>
              <a:srgbClr val="211915"/>
            </a:solidFill>
            <a:prstDash val="solid"/>
            <a:miter/>
          </a:ln>
        </p:spPr>
        <p:txBody>
          <a:bodyPr rtlCol="0" anchor="ctr"/>
          <a:lstStyle/>
          <a:p>
            <a:endParaRPr lang="es-419"/>
          </a:p>
        </p:txBody>
      </p:sp>
      <p:sp>
        <p:nvSpPr>
          <p:cNvPr id="96" name="Forma libre: forma 95">
            <a:extLst>
              <a:ext uri="{FF2B5EF4-FFF2-40B4-BE49-F238E27FC236}">
                <a16:creationId xmlns:a16="http://schemas.microsoft.com/office/drawing/2014/main" id="{08314CFA-F478-414D-81AC-C59CCC8861B1}"/>
              </a:ext>
            </a:extLst>
          </p:cNvPr>
          <p:cNvSpPr/>
          <p:nvPr/>
        </p:nvSpPr>
        <p:spPr>
          <a:xfrm>
            <a:off x="680853" y="3857443"/>
            <a:ext cx="1129967" cy="695227"/>
          </a:xfrm>
          <a:custGeom>
            <a:avLst/>
            <a:gdLst>
              <a:gd name="connsiteX0" fmla="*/ 1132541 w 1129967"/>
              <a:gd name="connsiteY0" fmla="*/ 349743 h 695226"/>
              <a:gd name="connsiteX1" fmla="*/ 53673 w 1129967"/>
              <a:gd name="connsiteY1" fmla="*/ 0 h 695226"/>
              <a:gd name="connsiteX2" fmla="*/ 0 w 1129967"/>
              <a:gd name="connsiteY2" fmla="*/ 347801 h 695226"/>
              <a:gd name="connsiteX3" fmla="*/ 54803 w 1129967"/>
              <a:gd name="connsiteY3" fmla="*/ 699110 h 695226"/>
              <a:gd name="connsiteX4" fmla="*/ 1132541 w 1129967"/>
              <a:gd name="connsiteY4" fmla="*/ 349743 h 69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967" h="695226">
                <a:moveTo>
                  <a:pt x="1132541" y="349743"/>
                </a:moveTo>
                <a:lnTo>
                  <a:pt x="53673" y="0"/>
                </a:lnTo>
                <a:cubicBezTo>
                  <a:pt x="18896" y="109733"/>
                  <a:pt x="0" y="226606"/>
                  <a:pt x="0" y="347801"/>
                </a:cubicBezTo>
                <a:cubicBezTo>
                  <a:pt x="0" y="470312"/>
                  <a:pt x="19335" y="588312"/>
                  <a:pt x="54803" y="699110"/>
                </a:cubicBezTo>
                <a:lnTo>
                  <a:pt x="1132541" y="349743"/>
                </a:lnTo>
                <a:close/>
              </a:path>
            </a:pathLst>
          </a:custGeom>
          <a:solidFill>
            <a:srgbClr val="B31927"/>
          </a:solidFill>
          <a:ln w="6277" cap="flat">
            <a:solidFill>
              <a:srgbClr val="211915"/>
            </a:solidFill>
            <a:prstDash val="solid"/>
            <a:miter/>
          </a:ln>
        </p:spPr>
        <p:txBody>
          <a:bodyPr rtlCol="0" anchor="ctr"/>
          <a:lstStyle/>
          <a:p>
            <a:endParaRPr lang="es-419"/>
          </a:p>
        </p:txBody>
      </p:sp>
      <p:sp>
        <p:nvSpPr>
          <p:cNvPr id="97" name="Forma libre: forma 96">
            <a:extLst>
              <a:ext uri="{FF2B5EF4-FFF2-40B4-BE49-F238E27FC236}">
                <a16:creationId xmlns:a16="http://schemas.microsoft.com/office/drawing/2014/main" id="{81F7041F-05F0-4DEC-B1AB-ECFE5FA4F2C8}"/>
              </a:ext>
            </a:extLst>
          </p:cNvPr>
          <p:cNvSpPr/>
          <p:nvPr/>
        </p:nvSpPr>
        <p:spPr>
          <a:xfrm>
            <a:off x="739109" y="3277461"/>
            <a:ext cx="1073469" cy="914443"/>
          </a:xfrm>
          <a:custGeom>
            <a:avLst/>
            <a:gdLst>
              <a:gd name="connsiteX0" fmla="*/ 1078679 w 1073468"/>
              <a:gd name="connsiteY0" fmla="*/ 916259 h 914442"/>
              <a:gd name="connsiteX1" fmla="*/ 411496 w 1073468"/>
              <a:gd name="connsiteY1" fmla="*/ 0 h 914442"/>
              <a:gd name="connsiteX2" fmla="*/ 0 w 1073468"/>
              <a:gd name="connsiteY2" fmla="*/ 566516 h 914442"/>
              <a:gd name="connsiteX3" fmla="*/ 1078679 w 1073468"/>
              <a:gd name="connsiteY3" fmla="*/ 916259 h 914442"/>
            </a:gdLst>
            <a:ahLst/>
            <a:cxnLst>
              <a:cxn ang="0">
                <a:pos x="connsiteX0" y="connsiteY0"/>
              </a:cxn>
              <a:cxn ang="0">
                <a:pos x="connsiteX1" y="connsiteY1"/>
              </a:cxn>
              <a:cxn ang="0">
                <a:pos x="connsiteX2" y="connsiteY2"/>
              </a:cxn>
              <a:cxn ang="0">
                <a:pos x="connsiteX3" y="connsiteY3"/>
              </a:cxn>
            </a:cxnLst>
            <a:rect l="l" t="t" r="r" b="b"/>
            <a:pathLst>
              <a:path w="1073468" h="914442">
                <a:moveTo>
                  <a:pt x="1078679" y="916259"/>
                </a:moveTo>
                <a:lnTo>
                  <a:pt x="411496" y="0"/>
                </a:lnTo>
                <a:cubicBezTo>
                  <a:pt x="221097" y="140298"/>
                  <a:pt x="75645" y="337592"/>
                  <a:pt x="0" y="566516"/>
                </a:cubicBezTo>
                <a:lnTo>
                  <a:pt x="1078679" y="916259"/>
                </a:lnTo>
                <a:close/>
              </a:path>
            </a:pathLst>
          </a:custGeom>
          <a:solidFill>
            <a:srgbClr val="A02587"/>
          </a:solidFill>
          <a:ln w="6277" cap="flat">
            <a:solidFill>
              <a:srgbClr val="211915"/>
            </a:solidFill>
            <a:prstDash val="solid"/>
            <a:miter/>
          </a:ln>
        </p:spPr>
        <p:txBody>
          <a:bodyPr rtlCol="0" anchor="ctr"/>
          <a:lstStyle/>
          <a:p>
            <a:endParaRPr lang="es-419"/>
          </a:p>
        </p:txBody>
      </p:sp>
      <p:sp>
        <p:nvSpPr>
          <p:cNvPr id="98" name="Forma libre: forma 97">
            <a:extLst>
              <a:ext uri="{FF2B5EF4-FFF2-40B4-BE49-F238E27FC236}">
                <a16:creationId xmlns:a16="http://schemas.microsoft.com/office/drawing/2014/main" id="{8BB909EA-1150-4CEE-9E1D-B5062EBCEA60}"/>
              </a:ext>
            </a:extLst>
          </p:cNvPr>
          <p:cNvSpPr/>
          <p:nvPr/>
        </p:nvSpPr>
        <p:spPr>
          <a:xfrm>
            <a:off x="786442" y="3157707"/>
            <a:ext cx="2096717" cy="2091944"/>
          </a:xfrm>
          <a:custGeom>
            <a:avLst/>
            <a:gdLst>
              <a:gd name="connsiteX0" fmla="*/ 2099982 w 2096717"/>
              <a:gd name="connsiteY0" fmla="*/ 1047601 h 2091943"/>
              <a:gd name="connsiteX1" fmla="*/ 1049991 w 2096717"/>
              <a:gd name="connsiteY1" fmla="*/ 2095201 h 2091943"/>
              <a:gd name="connsiteX2" fmla="*/ 0 w 2096717"/>
              <a:gd name="connsiteY2" fmla="*/ 1047600 h 2091943"/>
              <a:gd name="connsiteX3" fmla="*/ 1049991 w 2096717"/>
              <a:gd name="connsiteY3" fmla="*/ 0 h 2091943"/>
              <a:gd name="connsiteX4" fmla="*/ 2099982 w 2096717"/>
              <a:gd name="connsiteY4" fmla="*/ 1047601 h 209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717" h="2091943">
                <a:moveTo>
                  <a:pt x="2099982" y="1047601"/>
                </a:moveTo>
                <a:cubicBezTo>
                  <a:pt x="2099982" y="1626174"/>
                  <a:pt x="1629885" y="2095201"/>
                  <a:pt x="1049991" y="2095201"/>
                </a:cubicBezTo>
                <a:cubicBezTo>
                  <a:pt x="470097" y="2095201"/>
                  <a:pt x="0" y="1626174"/>
                  <a:pt x="0" y="1047600"/>
                </a:cubicBezTo>
                <a:cubicBezTo>
                  <a:pt x="0" y="469027"/>
                  <a:pt x="470097" y="0"/>
                  <a:pt x="1049991" y="0"/>
                </a:cubicBezTo>
                <a:cubicBezTo>
                  <a:pt x="1629885" y="0"/>
                  <a:pt x="2099982" y="469027"/>
                  <a:pt x="2099982" y="1047601"/>
                </a:cubicBezTo>
                <a:close/>
              </a:path>
            </a:pathLst>
          </a:custGeom>
          <a:solidFill>
            <a:srgbClr val="FFFFFF"/>
          </a:solidFill>
          <a:ln w="6277" cap="flat">
            <a:solidFill>
              <a:srgbClr val="211915"/>
            </a:solidFill>
            <a:prstDash val="solid"/>
            <a:miter/>
          </a:ln>
        </p:spPr>
        <p:txBody>
          <a:bodyPr rtlCol="0" anchor="ctr"/>
          <a:lstStyle/>
          <a:p>
            <a:endParaRPr lang="es-419"/>
          </a:p>
        </p:txBody>
      </p:sp>
      <p:sp>
        <p:nvSpPr>
          <p:cNvPr id="113" name="CuadroTexto 112">
            <a:extLst>
              <a:ext uri="{FF2B5EF4-FFF2-40B4-BE49-F238E27FC236}">
                <a16:creationId xmlns:a16="http://schemas.microsoft.com/office/drawing/2014/main" id="{66B30A45-EA77-4075-BE95-AE6ECBBD7E32}"/>
              </a:ext>
            </a:extLst>
          </p:cNvPr>
          <p:cNvSpPr txBox="1"/>
          <p:nvPr/>
        </p:nvSpPr>
        <p:spPr>
          <a:xfrm>
            <a:off x="4359351" y="990791"/>
            <a:ext cx="2281806" cy="1384995"/>
          </a:xfrm>
          <a:prstGeom prst="rect">
            <a:avLst/>
          </a:prstGeom>
          <a:noFill/>
        </p:spPr>
        <p:txBody>
          <a:bodyPr wrap="square" rtlCol="0">
            <a:spAutoFit/>
          </a:bodyPr>
          <a:lstStyle/>
          <a:p>
            <a:pPr algn="ctr"/>
            <a:r>
              <a:rPr lang="es-419" sz="1400" b="1" i="1" dirty="0">
                <a:solidFill>
                  <a:srgbClr val="00B0F0"/>
                </a:solidFill>
              </a:rPr>
              <a:t>Encuesta de bienestar 2020</a:t>
            </a:r>
          </a:p>
          <a:p>
            <a:pPr algn="ctr"/>
            <a:r>
              <a:rPr lang="es-419" sz="1400" b="1" i="1" dirty="0">
                <a:solidFill>
                  <a:srgbClr val="00B0F0"/>
                </a:solidFill>
              </a:rPr>
              <a:t>dirigida a los Funcionarios: Responden </a:t>
            </a:r>
            <a:r>
              <a:rPr lang="es-419" sz="1400" b="1" i="1" dirty="0">
                <a:solidFill>
                  <a:srgbClr val="004A84"/>
                </a:solidFill>
                <a:highlight>
                  <a:srgbClr val="F2F2F2"/>
                </a:highlight>
              </a:rPr>
              <a:t>56</a:t>
            </a:r>
            <a:r>
              <a:rPr lang="es-419" sz="1400" b="1" i="1" dirty="0">
                <a:solidFill>
                  <a:srgbClr val="00B0F0"/>
                </a:solidFill>
                <a:highlight>
                  <a:srgbClr val="F2F2F2"/>
                </a:highlight>
              </a:rPr>
              <a:t> personas de </a:t>
            </a:r>
            <a:r>
              <a:rPr lang="es-419" sz="1400" b="1" i="1" dirty="0">
                <a:solidFill>
                  <a:srgbClr val="004A84"/>
                </a:solidFill>
                <a:highlight>
                  <a:srgbClr val="F2F2F2"/>
                </a:highlight>
              </a:rPr>
              <a:t>64 </a:t>
            </a:r>
            <a:r>
              <a:rPr lang="es-419" sz="1400" b="1" i="1" dirty="0">
                <a:solidFill>
                  <a:srgbClr val="00B0F0"/>
                </a:solidFill>
                <a:highlight>
                  <a:srgbClr val="F2F2F2"/>
                </a:highlight>
              </a:rPr>
              <a:t>activos </a:t>
            </a:r>
            <a:r>
              <a:rPr lang="es-419" sz="1400" b="1" i="1" dirty="0">
                <a:solidFill>
                  <a:srgbClr val="00B0F0"/>
                </a:solidFill>
              </a:rPr>
              <a:t>con confiabilidad del </a:t>
            </a:r>
            <a:r>
              <a:rPr lang="es-419" sz="1400" b="1" i="1" dirty="0">
                <a:solidFill>
                  <a:srgbClr val="004A84"/>
                </a:solidFill>
                <a:highlight>
                  <a:srgbClr val="F2F2F2"/>
                </a:highlight>
              </a:rPr>
              <a:t>84%</a:t>
            </a:r>
          </a:p>
          <a:p>
            <a:pPr algn="ctr"/>
            <a:endParaRPr lang="es-419" sz="1400" i="1" dirty="0"/>
          </a:p>
        </p:txBody>
      </p:sp>
      <p:sp>
        <p:nvSpPr>
          <p:cNvPr id="114" name="CuadroTexto 113">
            <a:extLst>
              <a:ext uri="{FF2B5EF4-FFF2-40B4-BE49-F238E27FC236}">
                <a16:creationId xmlns:a16="http://schemas.microsoft.com/office/drawing/2014/main" id="{116D2112-0652-4DFF-B7BE-14012081EACC}"/>
              </a:ext>
            </a:extLst>
          </p:cNvPr>
          <p:cNvSpPr txBox="1"/>
          <p:nvPr/>
        </p:nvSpPr>
        <p:spPr>
          <a:xfrm>
            <a:off x="8857157" y="1434855"/>
            <a:ext cx="2736732" cy="830997"/>
          </a:xfrm>
          <a:prstGeom prst="rect">
            <a:avLst/>
          </a:prstGeom>
          <a:noFill/>
        </p:spPr>
        <p:txBody>
          <a:bodyPr wrap="square" rtlCol="0">
            <a:spAutoFit/>
          </a:bodyPr>
          <a:lstStyle/>
          <a:p>
            <a:pPr algn="ctr"/>
            <a:r>
              <a:rPr lang="es-419" sz="1200" b="1" i="1" dirty="0">
                <a:solidFill>
                  <a:srgbClr val="00B0F0"/>
                </a:solidFill>
              </a:rPr>
              <a:t>Encuesta individual de necesidades</a:t>
            </a:r>
          </a:p>
          <a:p>
            <a:pPr algn="ctr"/>
            <a:r>
              <a:rPr lang="es-419" sz="1200" b="1" i="1" dirty="0">
                <a:solidFill>
                  <a:srgbClr val="00B0F0"/>
                </a:solidFill>
              </a:rPr>
              <a:t>de capacitación 2020:</a:t>
            </a:r>
          </a:p>
          <a:p>
            <a:pPr algn="ctr"/>
            <a:r>
              <a:rPr lang="es-419" sz="1200" b="1" i="1" dirty="0">
                <a:solidFill>
                  <a:srgbClr val="00B0F0"/>
                </a:solidFill>
              </a:rPr>
              <a:t>Responden </a:t>
            </a:r>
            <a:r>
              <a:rPr lang="es-419" sz="1200" b="1" i="1" dirty="0">
                <a:solidFill>
                  <a:srgbClr val="004A84"/>
                </a:solidFill>
              </a:rPr>
              <a:t>40</a:t>
            </a:r>
            <a:r>
              <a:rPr lang="es-419" sz="1200" b="1" i="1" dirty="0">
                <a:solidFill>
                  <a:srgbClr val="00B0F0"/>
                </a:solidFill>
              </a:rPr>
              <a:t> funcionarios de</a:t>
            </a:r>
            <a:r>
              <a:rPr lang="es-419" sz="1200" b="1" i="1" dirty="0">
                <a:solidFill>
                  <a:srgbClr val="004A84"/>
                </a:solidFill>
              </a:rPr>
              <a:t> 64 </a:t>
            </a:r>
            <a:r>
              <a:rPr lang="es-419" sz="1200" b="1" i="1" dirty="0">
                <a:solidFill>
                  <a:srgbClr val="00B0F0"/>
                </a:solidFill>
              </a:rPr>
              <a:t>activos con un </a:t>
            </a:r>
            <a:r>
              <a:rPr lang="es-419" sz="1200" b="1" i="1" dirty="0">
                <a:solidFill>
                  <a:srgbClr val="004A84"/>
                </a:solidFill>
              </a:rPr>
              <a:t>62.5% </a:t>
            </a:r>
            <a:r>
              <a:rPr lang="es-419" sz="1200" b="1" i="1" dirty="0">
                <a:solidFill>
                  <a:srgbClr val="00B0F0"/>
                </a:solidFill>
              </a:rPr>
              <a:t>de confiabilidad</a:t>
            </a:r>
          </a:p>
        </p:txBody>
      </p:sp>
      <p:sp>
        <p:nvSpPr>
          <p:cNvPr id="115" name="CuadroTexto 114">
            <a:extLst>
              <a:ext uri="{FF2B5EF4-FFF2-40B4-BE49-F238E27FC236}">
                <a16:creationId xmlns:a16="http://schemas.microsoft.com/office/drawing/2014/main" id="{0CF305FA-7AD0-414A-80B0-4356E65D1134}"/>
              </a:ext>
            </a:extLst>
          </p:cNvPr>
          <p:cNvSpPr txBox="1"/>
          <p:nvPr/>
        </p:nvSpPr>
        <p:spPr>
          <a:xfrm>
            <a:off x="9690605" y="2574805"/>
            <a:ext cx="1712086" cy="646331"/>
          </a:xfrm>
          <a:prstGeom prst="rect">
            <a:avLst/>
          </a:prstGeom>
          <a:noFill/>
        </p:spPr>
        <p:txBody>
          <a:bodyPr wrap="square" rtlCol="0">
            <a:spAutoFit/>
          </a:bodyPr>
          <a:lstStyle/>
          <a:p>
            <a:pPr algn="ctr"/>
            <a:r>
              <a:rPr lang="es-419" sz="1200" b="1" i="1" dirty="0">
                <a:solidFill>
                  <a:srgbClr val="00B0F0"/>
                </a:solidFill>
              </a:rPr>
              <a:t>Resultados informe de intervención clima organizacional 2019</a:t>
            </a:r>
          </a:p>
        </p:txBody>
      </p:sp>
      <p:grpSp>
        <p:nvGrpSpPr>
          <p:cNvPr id="3" name="Grupo 2">
            <a:extLst>
              <a:ext uri="{FF2B5EF4-FFF2-40B4-BE49-F238E27FC236}">
                <a16:creationId xmlns:a16="http://schemas.microsoft.com/office/drawing/2014/main" id="{E7F0B6D9-E62E-496C-9EE2-1A62EA8A252A}"/>
              </a:ext>
            </a:extLst>
          </p:cNvPr>
          <p:cNvGrpSpPr/>
          <p:nvPr/>
        </p:nvGrpSpPr>
        <p:grpSpPr>
          <a:xfrm>
            <a:off x="4550032" y="4150638"/>
            <a:ext cx="3666213" cy="901039"/>
            <a:chOff x="4542799" y="4338843"/>
            <a:chExt cx="3666213" cy="901039"/>
          </a:xfrm>
        </p:grpSpPr>
        <p:sp>
          <p:nvSpPr>
            <p:cNvPr id="16" name="Forma libre: forma 15">
              <a:extLst>
                <a:ext uri="{FF2B5EF4-FFF2-40B4-BE49-F238E27FC236}">
                  <a16:creationId xmlns:a16="http://schemas.microsoft.com/office/drawing/2014/main" id="{8E2B9C4D-778F-4DAD-90D5-4FF1F504E567}"/>
                </a:ext>
              </a:extLst>
            </p:cNvPr>
            <p:cNvSpPr/>
            <p:nvPr/>
          </p:nvSpPr>
          <p:spPr>
            <a:xfrm>
              <a:off x="6330470" y="4338843"/>
              <a:ext cx="1481513" cy="895653"/>
            </a:xfrm>
            <a:custGeom>
              <a:avLst/>
              <a:gdLst>
                <a:gd name="connsiteX0" fmla="*/ 27872 w 1481512"/>
                <a:gd name="connsiteY0" fmla="*/ 901164 h 895652"/>
                <a:gd name="connsiteX1" fmla="*/ 0 w 1481512"/>
                <a:gd name="connsiteY1" fmla="*/ 882374 h 895652"/>
                <a:gd name="connsiteX2" fmla="*/ 0 w 1481512"/>
                <a:gd name="connsiteY2" fmla="*/ 148941 h 895652"/>
                <a:gd name="connsiteX3" fmla="*/ 220783 w 1481512"/>
                <a:gd name="connsiteY3" fmla="*/ 0 h 895652"/>
                <a:gd name="connsiteX4" fmla="*/ 1458851 w 1481512"/>
                <a:gd name="connsiteY4" fmla="*/ 0 h 895652"/>
                <a:gd name="connsiteX5" fmla="*/ 1486723 w 1481512"/>
                <a:gd name="connsiteY5" fmla="*/ 18790 h 895652"/>
                <a:gd name="connsiteX6" fmla="*/ 1458851 w 1481512"/>
                <a:gd name="connsiteY6" fmla="*/ 37580 h 895652"/>
                <a:gd name="connsiteX7" fmla="*/ 220783 w 1481512"/>
                <a:gd name="connsiteY7" fmla="*/ 37580 h 895652"/>
                <a:gd name="connsiteX8" fmla="*/ 55682 w 1481512"/>
                <a:gd name="connsiteY8" fmla="*/ 149004 h 895652"/>
                <a:gd name="connsiteX9" fmla="*/ 55682 w 1481512"/>
                <a:gd name="connsiteY9" fmla="*/ 882437 h 895652"/>
                <a:gd name="connsiteX10" fmla="*/ 27872 w 1481512"/>
                <a:gd name="connsiteY10" fmla="*/ 901164 h 89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1512" h="895652">
                  <a:moveTo>
                    <a:pt x="27872" y="901164"/>
                  </a:moveTo>
                  <a:cubicBezTo>
                    <a:pt x="12492" y="901164"/>
                    <a:pt x="0" y="892772"/>
                    <a:pt x="0" y="882374"/>
                  </a:cubicBezTo>
                  <a:lnTo>
                    <a:pt x="0" y="148941"/>
                  </a:lnTo>
                  <a:cubicBezTo>
                    <a:pt x="0" y="66830"/>
                    <a:pt x="99061" y="0"/>
                    <a:pt x="220783" y="0"/>
                  </a:cubicBezTo>
                  <a:lnTo>
                    <a:pt x="1458851" y="0"/>
                  </a:lnTo>
                  <a:cubicBezTo>
                    <a:pt x="1474231" y="0"/>
                    <a:pt x="1486723" y="8393"/>
                    <a:pt x="1486723" y="18790"/>
                  </a:cubicBezTo>
                  <a:cubicBezTo>
                    <a:pt x="1486723" y="29187"/>
                    <a:pt x="1474231" y="37580"/>
                    <a:pt x="1458851" y="37580"/>
                  </a:cubicBezTo>
                  <a:lnTo>
                    <a:pt x="220783" y="37580"/>
                  </a:lnTo>
                  <a:cubicBezTo>
                    <a:pt x="129695" y="37580"/>
                    <a:pt x="55682" y="87561"/>
                    <a:pt x="55682" y="149004"/>
                  </a:cubicBezTo>
                  <a:lnTo>
                    <a:pt x="55682" y="882437"/>
                  </a:lnTo>
                  <a:cubicBezTo>
                    <a:pt x="55682" y="892772"/>
                    <a:pt x="43253" y="901164"/>
                    <a:pt x="27872" y="901164"/>
                  </a:cubicBezTo>
                  <a:close/>
                </a:path>
              </a:pathLst>
            </a:custGeom>
            <a:solidFill>
              <a:srgbClr val="FFFFFF"/>
            </a:solidFill>
            <a:ln w="6277" cap="flat">
              <a:solidFill>
                <a:srgbClr val="211915"/>
              </a:solidFill>
              <a:prstDash val="solid"/>
              <a:miter/>
            </a:ln>
          </p:spPr>
          <p:txBody>
            <a:bodyPr rtlCol="0" anchor="ctr"/>
            <a:lstStyle/>
            <a:p>
              <a:endParaRPr lang="es-419"/>
            </a:p>
          </p:txBody>
        </p:sp>
        <p:sp>
          <p:nvSpPr>
            <p:cNvPr id="67" name="Forma libre: forma 66">
              <a:extLst>
                <a:ext uri="{FF2B5EF4-FFF2-40B4-BE49-F238E27FC236}">
                  <a16:creationId xmlns:a16="http://schemas.microsoft.com/office/drawing/2014/main" id="{52498623-B364-4968-AD9C-C6CB5EFAA3B7}"/>
                </a:ext>
              </a:extLst>
            </p:cNvPr>
            <p:cNvSpPr/>
            <p:nvPr/>
          </p:nvSpPr>
          <p:spPr>
            <a:xfrm>
              <a:off x="4542799" y="4563445"/>
              <a:ext cx="627760" cy="626331"/>
            </a:xfrm>
            <a:custGeom>
              <a:avLst/>
              <a:gdLst>
                <a:gd name="connsiteX0" fmla="*/ 631275 w 627759"/>
                <a:gd name="connsiteY0" fmla="*/ 630590 h 626330"/>
                <a:gd name="connsiteX1" fmla="*/ 316014 w 627759"/>
                <a:gd name="connsiteY1" fmla="*/ 630590 h 626330"/>
                <a:gd name="connsiteX2" fmla="*/ 0 w 627759"/>
                <a:gd name="connsiteY2" fmla="*/ 315295 h 626330"/>
                <a:gd name="connsiteX3" fmla="*/ 0 w 627759"/>
                <a:gd name="connsiteY3" fmla="*/ 315295 h 626330"/>
                <a:gd name="connsiteX4" fmla="*/ 316014 w 627759"/>
                <a:gd name="connsiteY4" fmla="*/ 0 h 626330"/>
                <a:gd name="connsiteX5" fmla="*/ 631275 w 627759"/>
                <a:gd name="connsiteY5" fmla="*/ 0 h 626330"/>
                <a:gd name="connsiteX6" fmla="*/ 632029 w 627759"/>
                <a:gd name="connsiteY6" fmla="*/ 752 h 626330"/>
                <a:gd name="connsiteX7" fmla="*/ 632029 w 627759"/>
                <a:gd name="connsiteY7" fmla="*/ 629775 h 626330"/>
                <a:gd name="connsiteX8" fmla="*/ 631275 w 627759"/>
                <a:gd name="connsiteY8" fmla="*/ 630590 h 62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759" h="626330">
                  <a:moveTo>
                    <a:pt x="631275" y="630590"/>
                  </a:moveTo>
                  <a:lnTo>
                    <a:pt x="316014" y="630590"/>
                  </a:lnTo>
                  <a:cubicBezTo>
                    <a:pt x="141497" y="630590"/>
                    <a:pt x="0" y="489415"/>
                    <a:pt x="0" y="315295"/>
                  </a:cubicBezTo>
                  <a:lnTo>
                    <a:pt x="0" y="315295"/>
                  </a:lnTo>
                  <a:cubicBezTo>
                    <a:pt x="0" y="141175"/>
                    <a:pt x="141434" y="0"/>
                    <a:pt x="316014" y="0"/>
                  </a:cubicBezTo>
                  <a:lnTo>
                    <a:pt x="631275" y="0"/>
                  </a:lnTo>
                  <a:cubicBezTo>
                    <a:pt x="631715" y="0"/>
                    <a:pt x="632029" y="313"/>
                    <a:pt x="632029" y="752"/>
                  </a:cubicBezTo>
                  <a:lnTo>
                    <a:pt x="632029" y="629775"/>
                  </a:lnTo>
                  <a:cubicBezTo>
                    <a:pt x="632029" y="630214"/>
                    <a:pt x="631652" y="630590"/>
                    <a:pt x="631275" y="630590"/>
                  </a:cubicBezTo>
                  <a:close/>
                </a:path>
              </a:pathLst>
            </a:custGeom>
            <a:solidFill>
              <a:srgbClr val="FFFFFF"/>
            </a:solidFill>
            <a:ln w="6277" cap="flat">
              <a:solidFill>
                <a:srgbClr val="211915"/>
              </a:solidFill>
              <a:prstDash val="solid"/>
              <a:miter/>
            </a:ln>
          </p:spPr>
          <p:txBody>
            <a:bodyPr rtlCol="0" anchor="ctr"/>
            <a:lstStyle/>
            <a:p>
              <a:endParaRPr lang="es-419"/>
            </a:p>
          </p:txBody>
        </p:sp>
        <p:sp>
          <p:nvSpPr>
            <p:cNvPr id="68" name="Forma libre: forma 67">
              <a:extLst>
                <a:ext uri="{FF2B5EF4-FFF2-40B4-BE49-F238E27FC236}">
                  <a16:creationId xmlns:a16="http://schemas.microsoft.com/office/drawing/2014/main" id="{D252CA2D-17E4-4100-91E8-2F6FAB51281E}"/>
                </a:ext>
              </a:extLst>
            </p:cNvPr>
            <p:cNvSpPr/>
            <p:nvPr/>
          </p:nvSpPr>
          <p:spPr>
            <a:xfrm>
              <a:off x="5305088" y="4611547"/>
              <a:ext cx="1023248" cy="626331"/>
            </a:xfrm>
            <a:custGeom>
              <a:avLst/>
              <a:gdLst>
                <a:gd name="connsiteX0" fmla="*/ 0 w 1023248"/>
                <a:gd name="connsiteY0" fmla="*/ 0 h 626330"/>
                <a:gd name="connsiteX1" fmla="*/ 1024441 w 1023248"/>
                <a:gd name="connsiteY1" fmla="*/ 0 h 626330"/>
                <a:gd name="connsiteX2" fmla="*/ 1024441 w 1023248"/>
                <a:gd name="connsiteY2" fmla="*/ 628523 h 626330"/>
                <a:gd name="connsiteX3" fmla="*/ 0 w 1023248"/>
                <a:gd name="connsiteY3" fmla="*/ 628523 h 626330"/>
              </a:gdLst>
              <a:ahLst/>
              <a:cxnLst>
                <a:cxn ang="0">
                  <a:pos x="connsiteX0" y="connsiteY0"/>
                </a:cxn>
                <a:cxn ang="0">
                  <a:pos x="connsiteX1" y="connsiteY1"/>
                </a:cxn>
                <a:cxn ang="0">
                  <a:pos x="connsiteX2" y="connsiteY2"/>
                </a:cxn>
                <a:cxn ang="0">
                  <a:pos x="connsiteX3" y="connsiteY3"/>
                </a:cxn>
              </a:cxnLst>
              <a:rect l="l" t="t" r="r" b="b"/>
              <a:pathLst>
                <a:path w="1023248" h="626330">
                  <a:moveTo>
                    <a:pt x="0" y="0"/>
                  </a:moveTo>
                  <a:lnTo>
                    <a:pt x="1024441" y="0"/>
                  </a:lnTo>
                  <a:lnTo>
                    <a:pt x="1024441" y="628523"/>
                  </a:lnTo>
                  <a:lnTo>
                    <a:pt x="0" y="628523"/>
                  </a:lnTo>
                  <a:close/>
                </a:path>
              </a:pathLst>
            </a:custGeom>
            <a:solidFill>
              <a:srgbClr val="E49725"/>
            </a:solidFill>
            <a:ln w="6277" cap="flat">
              <a:solidFill>
                <a:srgbClr val="211915"/>
              </a:solidFill>
              <a:prstDash val="solid"/>
              <a:miter/>
            </a:ln>
          </p:spPr>
          <p:txBody>
            <a:bodyPr rtlCol="0" anchor="ctr"/>
            <a:lstStyle/>
            <a:p>
              <a:endParaRPr lang="es-419"/>
            </a:p>
          </p:txBody>
        </p:sp>
        <p:sp>
          <p:nvSpPr>
            <p:cNvPr id="69" name="Forma libre: forma 68">
              <a:extLst>
                <a:ext uri="{FF2B5EF4-FFF2-40B4-BE49-F238E27FC236}">
                  <a16:creationId xmlns:a16="http://schemas.microsoft.com/office/drawing/2014/main" id="{61322CDE-C82A-4A91-8CBE-48BA7EE4F5D4}"/>
                </a:ext>
              </a:extLst>
            </p:cNvPr>
            <p:cNvSpPr/>
            <p:nvPr/>
          </p:nvSpPr>
          <p:spPr>
            <a:xfrm>
              <a:off x="5174828" y="4563445"/>
              <a:ext cx="125552" cy="676437"/>
            </a:xfrm>
            <a:custGeom>
              <a:avLst/>
              <a:gdLst>
                <a:gd name="connsiteX0" fmla="*/ 130260 w 125551"/>
                <a:gd name="connsiteY0" fmla="*/ 676562 h 676436"/>
                <a:gd name="connsiteX1" fmla="*/ 0 w 125551"/>
                <a:gd name="connsiteY1" fmla="*/ 628523 h 676436"/>
                <a:gd name="connsiteX2" fmla="*/ 0 w 125551"/>
                <a:gd name="connsiteY2" fmla="*/ 0 h 676436"/>
                <a:gd name="connsiteX3" fmla="*/ 130260 w 125551"/>
                <a:gd name="connsiteY3" fmla="*/ 48102 h 676436"/>
              </a:gdLst>
              <a:ahLst/>
              <a:cxnLst>
                <a:cxn ang="0">
                  <a:pos x="connsiteX0" y="connsiteY0"/>
                </a:cxn>
                <a:cxn ang="0">
                  <a:pos x="connsiteX1" y="connsiteY1"/>
                </a:cxn>
                <a:cxn ang="0">
                  <a:pos x="connsiteX2" y="connsiteY2"/>
                </a:cxn>
                <a:cxn ang="0">
                  <a:pos x="connsiteX3" y="connsiteY3"/>
                </a:cxn>
              </a:cxnLst>
              <a:rect l="l" t="t" r="r" b="b"/>
              <a:pathLst>
                <a:path w="125551" h="676436">
                  <a:moveTo>
                    <a:pt x="130260" y="676562"/>
                  </a:moveTo>
                  <a:lnTo>
                    <a:pt x="0" y="628523"/>
                  </a:lnTo>
                  <a:lnTo>
                    <a:pt x="0" y="0"/>
                  </a:lnTo>
                  <a:lnTo>
                    <a:pt x="130260" y="48102"/>
                  </a:lnTo>
                  <a:close/>
                </a:path>
              </a:pathLst>
            </a:custGeom>
            <a:solidFill>
              <a:srgbClr val="E5E5E6"/>
            </a:solidFill>
            <a:ln w="6277" cap="flat">
              <a:solidFill>
                <a:srgbClr val="211915"/>
              </a:solidFill>
              <a:prstDash val="solid"/>
              <a:miter/>
            </a:ln>
          </p:spPr>
          <p:txBody>
            <a:bodyPr rtlCol="0" anchor="ctr"/>
            <a:lstStyle/>
            <a:p>
              <a:endParaRPr lang="es-419"/>
            </a:p>
          </p:txBody>
        </p:sp>
        <p:sp>
          <p:nvSpPr>
            <p:cNvPr id="70" name="Forma libre: forma 69">
              <a:extLst>
                <a:ext uri="{FF2B5EF4-FFF2-40B4-BE49-F238E27FC236}">
                  <a16:creationId xmlns:a16="http://schemas.microsoft.com/office/drawing/2014/main" id="{4FE9862F-875C-4664-8D74-5E84B7A30361}"/>
                </a:ext>
              </a:extLst>
            </p:cNvPr>
            <p:cNvSpPr/>
            <p:nvPr/>
          </p:nvSpPr>
          <p:spPr>
            <a:xfrm>
              <a:off x="5444011" y="4674556"/>
              <a:ext cx="740756" cy="501064"/>
            </a:xfrm>
            <a:custGeom>
              <a:avLst/>
              <a:gdLst>
                <a:gd name="connsiteX0" fmla="*/ 494800 w 740756"/>
                <a:gd name="connsiteY0" fmla="*/ 502442 h 501064"/>
                <a:gd name="connsiteX1" fmla="*/ 0 w 740756"/>
                <a:gd name="connsiteY1" fmla="*/ 502442 h 501064"/>
                <a:gd name="connsiteX2" fmla="*/ 0 w 740756"/>
                <a:gd name="connsiteY2" fmla="*/ 0 h 501064"/>
                <a:gd name="connsiteX3" fmla="*/ 494800 w 740756"/>
                <a:gd name="connsiteY3" fmla="*/ 0 h 501064"/>
                <a:gd name="connsiteX4" fmla="*/ 746594 w 740756"/>
                <a:gd name="connsiteY4" fmla="*/ 251221 h 501064"/>
                <a:gd name="connsiteX5" fmla="*/ 746594 w 740756"/>
                <a:gd name="connsiteY5" fmla="*/ 251221 h 501064"/>
                <a:gd name="connsiteX6" fmla="*/ 494800 w 740756"/>
                <a:gd name="connsiteY6" fmla="*/ 502442 h 50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56" h="501064">
                  <a:moveTo>
                    <a:pt x="494800" y="502442"/>
                  </a:moveTo>
                  <a:lnTo>
                    <a:pt x="0" y="502442"/>
                  </a:lnTo>
                  <a:lnTo>
                    <a:pt x="0" y="0"/>
                  </a:lnTo>
                  <a:lnTo>
                    <a:pt x="494800" y="0"/>
                  </a:lnTo>
                  <a:cubicBezTo>
                    <a:pt x="633912" y="0"/>
                    <a:pt x="746594" y="112489"/>
                    <a:pt x="746594" y="251221"/>
                  </a:cubicBezTo>
                  <a:lnTo>
                    <a:pt x="746594" y="251221"/>
                  </a:lnTo>
                  <a:cubicBezTo>
                    <a:pt x="746594" y="389953"/>
                    <a:pt x="633849" y="502442"/>
                    <a:pt x="494800" y="502442"/>
                  </a:cubicBezTo>
                  <a:close/>
                </a:path>
              </a:pathLst>
            </a:custGeom>
            <a:solidFill>
              <a:srgbClr val="FFFFFF"/>
            </a:solidFill>
            <a:ln w="6277" cap="flat">
              <a:solidFill>
                <a:srgbClr val="211915"/>
              </a:solidFill>
              <a:prstDash val="solid"/>
              <a:miter/>
            </a:ln>
          </p:spPr>
          <p:txBody>
            <a:bodyPr rtlCol="0" anchor="ctr"/>
            <a:lstStyle/>
            <a:p>
              <a:pPr algn="ctr"/>
              <a:r>
                <a:rPr lang="es-SV" sz="3200" i="1" dirty="0">
                  <a:solidFill>
                    <a:srgbClr val="004A84"/>
                  </a:solidFill>
                </a:rPr>
                <a:t>5</a:t>
              </a:r>
              <a:endParaRPr lang="es-419" sz="3200" i="1" dirty="0">
                <a:solidFill>
                  <a:srgbClr val="004A84"/>
                </a:solidFill>
              </a:endParaRPr>
            </a:p>
          </p:txBody>
        </p:sp>
        <p:sp>
          <p:nvSpPr>
            <p:cNvPr id="72" name="Forma libre: forma 71">
              <a:extLst>
                <a:ext uri="{FF2B5EF4-FFF2-40B4-BE49-F238E27FC236}">
                  <a16:creationId xmlns:a16="http://schemas.microsoft.com/office/drawing/2014/main" id="{C1EBF925-991D-44AF-9FD5-18B1780502D0}"/>
                </a:ext>
              </a:extLst>
            </p:cNvPr>
            <p:cNvSpPr/>
            <p:nvPr/>
          </p:nvSpPr>
          <p:spPr>
            <a:xfrm>
              <a:off x="4595468" y="4595952"/>
              <a:ext cx="546151" cy="544908"/>
            </a:xfrm>
            <a:custGeom>
              <a:avLst/>
              <a:gdLst>
                <a:gd name="connsiteX0" fmla="*/ 274143 w 546150"/>
                <a:gd name="connsiteY0" fmla="*/ 0 h 544907"/>
                <a:gd name="connsiteX1" fmla="*/ 548285 w 546150"/>
                <a:gd name="connsiteY1" fmla="*/ 273456 h 544907"/>
                <a:gd name="connsiteX2" fmla="*/ 274143 w 546150"/>
                <a:gd name="connsiteY2" fmla="*/ 546912 h 544907"/>
                <a:gd name="connsiteX3" fmla="*/ 0 w 546150"/>
                <a:gd name="connsiteY3" fmla="*/ 273456 h 544907"/>
                <a:gd name="connsiteX4" fmla="*/ 274143 w 546150"/>
                <a:gd name="connsiteY4" fmla="*/ 0 h 544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50" h="544907">
                  <a:moveTo>
                    <a:pt x="274143" y="0"/>
                  </a:moveTo>
                  <a:cubicBezTo>
                    <a:pt x="425559" y="0"/>
                    <a:pt x="548285" y="122448"/>
                    <a:pt x="548285" y="273456"/>
                  </a:cubicBezTo>
                  <a:cubicBezTo>
                    <a:pt x="548285" y="424464"/>
                    <a:pt x="425559" y="546912"/>
                    <a:pt x="274143" y="546912"/>
                  </a:cubicBezTo>
                  <a:cubicBezTo>
                    <a:pt x="122727" y="546912"/>
                    <a:pt x="0" y="424464"/>
                    <a:pt x="0" y="273456"/>
                  </a:cubicBezTo>
                  <a:cubicBezTo>
                    <a:pt x="0" y="122448"/>
                    <a:pt x="122727" y="0"/>
                    <a:pt x="274143" y="0"/>
                  </a:cubicBezTo>
                  <a:close/>
                </a:path>
              </a:pathLst>
            </a:custGeom>
            <a:solidFill>
              <a:srgbClr val="E49725"/>
            </a:solidFill>
            <a:ln w="6277" cap="flat">
              <a:solidFill>
                <a:srgbClr val="211915"/>
              </a:solidFill>
              <a:prstDash val="solid"/>
              <a:miter/>
            </a:ln>
          </p:spPr>
          <p:txBody>
            <a:bodyPr rtlCol="0" anchor="ctr"/>
            <a:lstStyle/>
            <a:p>
              <a:endParaRPr lang="es-419"/>
            </a:p>
          </p:txBody>
        </p:sp>
        <p:sp>
          <p:nvSpPr>
            <p:cNvPr id="73" name="Forma libre: forma 72">
              <a:extLst>
                <a:ext uri="{FF2B5EF4-FFF2-40B4-BE49-F238E27FC236}">
                  <a16:creationId xmlns:a16="http://schemas.microsoft.com/office/drawing/2014/main" id="{A28C4D93-56D6-4393-9AF4-201F673046DC}"/>
                </a:ext>
              </a:extLst>
            </p:cNvPr>
            <p:cNvSpPr/>
            <p:nvPr/>
          </p:nvSpPr>
          <p:spPr>
            <a:xfrm>
              <a:off x="4616372" y="4616809"/>
              <a:ext cx="502208" cy="501064"/>
            </a:xfrm>
            <a:custGeom>
              <a:avLst/>
              <a:gdLst>
                <a:gd name="connsiteX0" fmla="*/ 253239 w 502207"/>
                <a:gd name="connsiteY0" fmla="*/ 0 h 501064"/>
                <a:gd name="connsiteX1" fmla="*/ 506414 w 502207"/>
                <a:gd name="connsiteY1" fmla="*/ 252662 h 501064"/>
                <a:gd name="connsiteX2" fmla="*/ 253239 w 502207"/>
                <a:gd name="connsiteY2" fmla="*/ 505261 h 501064"/>
                <a:gd name="connsiteX3" fmla="*/ 0 w 502207"/>
                <a:gd name="connsiteY3" fmla="*/ 252662 h 501064"/>
                <a:gd name="connsiteX4" fmla="*/ 253239 w 502207"/>
                <a:gd name="connsiteY4" fmla="*/ 0 h 501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07" h="501064">
                  <a:moveTo>
                    <a:pt x="253239" y="0"/>
                  </a:moveTo>
                  <a:cubicBezTo>
                    <a:pt x="393103" y="0"/>
                    <a:pt x="506414" y="113115"/>
                    <a:pt x="506414" y="252662"/>
                  </a:cubicBezTo>
                  <a:cubicBezTo>
                    <a:pt x="506414" y="392146"/>
                    <a:pt x="393040" y="505261"/>
                    <a:pt x="253239" y="505261"/>
                  </a:cubicBezTo>
                  <a:cubicBezTo>
                    <a:pt x="113437" y="505261"/>
                    <a:pt x="0" y="392146"/>
                    <a:pt x="0" y="252662"/>
                  </a:cubicBezTo>
                  <a:cubicBezTo>
                    <a:pt x="0" y="113115"/>
                    <a:pt x="113437" y="0"/>
                    <a:pt x="253239" y="0"/>
                  </a:cubicBezTo>
                  <a:close/>
                </a:path>
              </a:pathLst>
            </a:custGeom>
            <a:solidFill>
              <a:srgbClr val="FFFFFF"/>
            </a:solidFill>
            <a:ln w="6277" cap="flat">
              <a:solidFill>
                <a:srgbClr val="211915"/>
              </a:solidFill>
              <a:prstDash val="solid"/>
              <a:miter/>
            </a:ln>
          </p:spPr>
          <p:txBody>
            <a:bodyPr rtlCol="0" anchor="ctr"/>
            <a:lstStyle/>
            <a:p>
              <a:endParaRPr lang="es-419"/>
            </a:p>
          </p:txBody>
        </p:sp>
        <p:sp>
          <p:nvSpPr>
            <p:cNvPr id="74" name="Forma libre: forma 73">
              <a:extLst>
                <a:ext uri="{FF2B5EF4-FFF2-40B4-BE49-F238E27FC236}">
                  <a16:creationId xmlns:a16="http://schemas.microsoft.com/office/drawing/2014/main" id="{548C8A87-C838-4077-B94C-F5451E0B18F8}"/>
                </a:ext>
              </a:extLst>
            </p:cNvPr>
            <p:cNvSpPr/>
            <p:nvPr/>
          </p:nvSpPr>
          <p:spPr>
            <a:xfrm>
              <a:off x="4672745" y="4673053"/>
              <a:ext cx="389211" cy="388325"/>
            </a:xfrm>
            <a:custGeom>
              <a:avLst/>
              <a:gdLst>
                <a:gd name="connsiteX0" fmla="*/ 393731 w 389210"/>
                <a:gd name="connsiteY0" fmla="*/ 196417 h 388324"/>
                <a:gd name="connsiteX1" fmla="*/ 196866 w 389210"/>
                <a:gd name="connsiteY1" fmla="*/ 392835 h 388324"/>
                <a:gd name="connsiteX2" fmla="*/ 0 w 389210"/>
                <a:gd name="connsiteY2" fmla="*/ 196417 h 388324"/>
                <a:gd name="connsiteX3" fmla="*/ 196866 w 389210"/>
                <a:gd name="connsiteY3" fmla="*/ 0 h 388324"/>
                <a:gd name="connsiteX4" fmla="*/ 393731 w 389210"/>
                <a:gd name="connsiteY4" fmla="*/ 196417 h 38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0" h="388324">
                  <a:moveTo>
                    <a:pt x="393731" y="196417"/>
                  </a:moveTo>
                  <a:cubicBezTo>
                    <a:pt x="393731" y="304710"/>
                    <a:pt x="305405" y="392835"/>
                    <a:pt x="196866" y="392835"/>
                  </a:cubicBezTo>
                  <a:cubicBezTo>
                    <a:pt x="88326" y="392835"/>
                    <a:pt x="0" y="304710"/>
                    <a:pt x="0" y="196417"/>
                  </a:cubicBezTo>
                  <a:cubicBezTo>
                    <a:pt x="0" y="88125"/>
                    <a:pt x="88326" y="0"/>
                    <a:pt x="196866" y="0"/>
                  </a:cubicBezTo>
                  <a:cubicBezTo>
                    <a:pt x="305405" y="0"/>
                    <a:pt x="393731" y="88125"/>
                    <a:pt x="393731" y="196417"/>
                  </a:cubicBezTo>
                  <a:close/>
                </a:path>
              </a:pathLst>
            </a:custGeom>
            <a:solidFill>
              <a:srgbClr val="EDC03F"/>
            </a:solidFill>
            <a:ln w="6277" cap="flat">
              <a:solidFill>
                <a:srgbClr val="211915"/>
              </a:solidFill>
              <a:prstDash val="solid"/>
              <a:miter/>
            </a:ln>
          </p:spPr>
          <p:txBody>
            <a:bodyPr rtlCol="0" anchor="ctr"/>
            <a:lstStyle/>
            <a:p>
              <a:endParaRPr lang="es-419"/>
            </a:p>
          </p:txBody>
        </p:sp>
        <p:sp>
          <p:nvSpPr>
            <p:cNvPr id="75" name="Forma libre: forma 74">
              <a:extLst>
                <a:ext uri="{FF2B5EF4-FFF2-40B4-BE49-F238E27FC236}">
                  <a16:creationId xmlns:a16="http://schemas.microsoft.com/office/drawing/2014/main" id="{6CA7118B-294C-45CD-B489-01172E8B02F9}"/>
                </a:ext>
              </a:extLst>
            </p:cNvPr>
            <p:cNvSpPr/>
            <p:nvPr/>
          </p:nvSpPr>
          <p:spPr>
            <a:xfrm>
              <a:off x="4662513" y="4662844"/>
              <a:ext cx="408044" cy="407115"/>
            </a:xfrm>
            <a:custGeom>
              <a:avLst/>
              <a:gdLst>
                <a:gd name="connsiteX0" fmla="*/ 414196 w 408043"/>
                <a:gd name="connsiteY0" fmla="*/ 206626 h 407114"/>
                <a:gd name="connsiteX1" fmla="*/ 207099 w 408043"/>
                <a:gd name="connsiteY1" fmla="*/ 413190 h 407114"/>
                <a:gd name="connsiteX2" fmla="*/ 0 w 408043"/>
                <a:gd name="connsiteY2" fmla="*/ 206626 h 407114"/>
                <a:gd name="connsiteX3" fmla="*/ 207099 w 408043"/>
                <a:gd name="connsiteY3" fmla="*/ 0 h 407114"/>
                <a:gd name="connsiteX4" fmla="*/ 414196 w 408043"/>
                <a:gd name="connsiteY4" fmla="*/ 206626 h 407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043" h="407114">
                  <a:moveTo>
                    <a:pt x="414196" y="206626"/>
                  </a:moveTo>
                  <a:cubicBezTo>
                    <a:pt x="414196" y="320556"/>
                    <a:pt x="321288" y="413190"/>
                    <a:pt x="207099" y="413190"/>
                  </a:cubicBezTo>
                  <a:cubicBezTo>
                    <a:pt x="92909" y="413190"/>
                    <a:pt x="0" y="320493"/>
                    <a:pt x="0" y="206626"/>
                  </a:cubicBezTo>
                  <a:cubicBezTo>
                    <a:pt x="0" y="92697"/>
                    <a:pt x="92909" y="0"/>
                    <a:pt x="207099" y="0"/>
                  </a:cubicBezTo>
                  <a:cubicBezTo>
                    <a:pt x="321288" y="0"/>
                    <a:pt x="414196" y="92634"/>
                    <a:pt x="414196" y="206626"/>
                  </a:cubicBezTo>
                  <a:close/>
                </a:path>
              </a:pathLst>
            </a:custGeom>
            <a:solidFill>
              <a:srgbClr val="E5E5E6"/>
            </a:solidFill>
            <a:ln w="6277" cap="flat">
              <a:solidFill>
                <a:srgbClr val="211915"/>
              </a:solidFill>
              <a:prstDash val="solid"/>
              <a:miter/>
            </a:ln>
          </p:spPr>
          <p:txBody>
            <a:bodyPr rtlCol="0" anchor="ctr"/>
            <a:lstStyle/>
            <a:p>
              <a:endParaRPr lang="es-419"/>
            </a:p>
          </p:txBody>
        </p:sp>
        <p:sp>
          <p:nvSpPr>
            <p:cNvPr id="76" name="Forma libre: forma 75">
              <a:extLst>
                <a:ext uri="{FF2B5EF4-FFF2-40B4-BE49-F238E27FC236}">
                  <a16:creationId xmlns:a16="http://schemas.microsoft.com/office/drawing/2014/main" id="{32A92A0F-D78B-4436-A1F6-98FF0D2AF0A3}"/>
                </a:ext>
              </a:extLst>
            </p:cNvPr>
            <p:cNvSpPr/>
            <p:nvPr/>
          </p:nvSpPr>
          <p:spPr>
            <a:xfrm>
              <a:off x="4672745" y="4673053"/>
              <a:ext cx="389211" cy="388325"/>
            </a:xfrm>
            <a:custGeom>
              <a:avLst/>
              <a:gdLst>
                <a:gd name="connsiteX0" fmla="*/ 393731 w 389210"/>
                <a:gd name="connsiteY0" fmla="*/ 196417 h 388324"/>
                <a:gd name="connsiteX1" fmla="*/ 196866 w 389210"/>
                <a:gd name="connsiteY1" fmla="*/ 392835 h 388324"/>
                <a:gd name="connsiteX2" fmla="*/ 0 w 389210"/>
                <a:gd name="connsiteY2" fmla="*/ 196417 h 388324"/>
                <a:gd name="connsiteX3" fmla="*/ 196866 w 389210"/>
                <a:gd name="connsiteY3" fmla="*/ 0 h 388324"/>
                <a:gd name="connsiteX4" fmla="*/ 393731 w 389210"/>
                <a:gd name="connsiteY4" fmla="*/ 196417 h 38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0" h="388324">
                  <a:moveTo>
                    <a:pt x="393731" y="196417"/>
                  </a:moveTo>
                  <a:cubicBezTo>
                    <a:pt x="393731" y="304710"/>
                    <a:pt x="305405" y="392835"/>
                    <a:pt x="196866" y="392835"/>
                  </a:cubicBezTo>
                  <a:cubicBezTo>
                    <a:pt x="88326" y="392835"/>
                    <a:pt x="0" y="304710"/>
                    <a:pt x="0" y="196417"/>
                  </a:cubicBezTo>
                  <a:cubicBezTo>
                    <a:pt x="0" y="88125"/>
                    <a:pt x="88326" y="0"/>
                    <a:pt x="196866" y="0"/>
                  </a:cubicBezTo>
                  <a:cubicBezTo>
                    <a:pt x="305405" y="0"/>
                    <a:pt x="393731" y="88125"/>
                    <a:pt x="393731" y="196417"/>
                  </a:cubicBezTo>
                  <a:close/>
                </a:path>
              </a:pathLst>
            </a:custGeom>
            <a:solidFill>
              <a:srgbClr val="3B68E0"/>
            </a:solidFill>
            <a:ln w="6277" cap="flat">
              <a:solidFill>
                <a:srgbClr val="211915"/>
              </a:solidFill>
              <a:prstDash val="solid"/>
              <a:miter/>
            </a:ln>
          </p:spPr>
          <p:txBody>
            <a:bodyPr rtlCol="0" anchor="ctr"/>
            <a:lstStyle/>
            <a:p>
              <a:endParaRPr lang="es-419"/>
            </a:p>
          </p:txBody>
        </p:sp>
        <p:sp>
          <p:nvSpPr>
            <p:cNvPr id="77" name="Forma libre: forma 76">
              <a:extLst>
                <a:ext uri="{FF2B5EF4-FFF2-40B4-BE49-F238E27FC236}">
                  <a16:creationId xmlns:a16="http://schemas.microsoft.com/office/drawing/2014/main" id="{A1B75B0E-6285-4D2D-8CA6-8C38B71E2EC8}"/>
                </a:ext>
              </a:extLst>
            </p:cNvPr>
            <p:cNvSpPr/>
            <p:nvPr/>
          </p:nvSpPr>
          <p:spPr>
            <a:xfrm>
              <a:off x="4679776" y="4680131"/>
              <a:ext cx="376656" cy="375798"/>
            </a:xfrm>
            <a:custGeom>
              <a:avLst/>
              <a:gdLst>
                <a:gd name="connsiteX0" fmla="*/ 379544 w 376655"/>
                <a:gd name="connsiteY0" fmla="*/ 189340 h 375798"/>
                <a:gd name="connsiteX1" fmla="*/ 189772 w 376655"/>
                <a:gd name="connsiteY1" fmla="*/ 378679 h 375798"/>
                <a:gd name="connsiteX2" fmla="*/ 0 w 376655"/>
                <a:gd name="connsiteY2" fmla="*/ 189340 h 375798"/>
                <a:gd name="connsiteX3" fmla="*/ 189772 w 376655"/>
                <a:gd name="connsiteY3" fmla="*/ 0 h 375798"/>
                <a:gd name="connsiteX4" fmla="*/ 379544 w 376655"/>
                <a:gd name="connsiteY4" fmla="*/ 189340 h 37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55" h="375798">
                  <a:moveTo>
                    <a:pt x="379544" y="189340"/>
                  </a:moveTo>
                  <a:cubicBezTo>
                    <a:pt x="379544" y="293749"/>
                    <a:pt x="294419" y="378679"/>
                    <a:pt x="189772" y="378679"/>
                  </a:cubicBezTo>
                  <a:cubicBezTo>
                    <a:pt x="85187" y="378679"/>
                    <a:pt x="0" y="293749"/>
                    <a:pt x="0" y="189340"/>
                  </a:cubicBezTo>
                  <a:cubicBezTo>
                    <a:pt x="0" y="84930"/>
                    <a:pt x="85125" y="0"/>
                    <a:pt x="189772" y="0"/>
                  </a:cubicBezTo>
                  <a:cubicBezTo>
                    <a:pt x="294482" y="0"/>
                    <a:pt x="379544" y="84930"/>
                    <a:pt x="379544" y="189340"/>
                  </a:cubicBezTo>
                  <a:close/>
                </a:path>
              </a:pathLst>
            </a:custGeom>
            <a:solidFill>
              <a:srgbClr val="E49725"/>
            </a:solidFill>
            <a:ln w="6277" cap="flat">
              <a:solidFill>
                <a:srgbClr val="211915"/>
              </a:solidFill>
              <a:prstDash val="solid"/>
              <a:miter/>
            </a:ln>
          </p:spPr>
          <p:txBody>
            <a:bodyPr rtlCol="0" anchor="ctr"/>
            <a:lstStyle/>
            <a:p>
              <a:endParaRPr lang="es-419"/>
            </a:p>
          </p:txBody>
        </p:sp>
        <p:sp>
          <p:nvSpPr>
            <p:cNvPr id="78" name="Forma libre: forma 77">
              <a:extLst>
                <a:ext uri="{FF2B5EF4-FFF2-40B4-BE49-F238E27FC236}">
                  <a16:creationId xmlns:a16="http://schemas.microsoft.com/office/drawing/2014/main" id="{08641674-6B88-4443-BE3B-D371C21600AC}"/>
                </a:ext>
              </a:extLst>
            </p:cNvPr>
            <p:cNvSpPr/>
            <p:nvPr/>
          </p:nvSpPr>
          <p:spPr>
            <a:xfrm>
              <a:off x="4693336" y="4693597"/>
              <a:ext cx="351545" cy="175373"/>
            </a:xfrm>
            <a:custGeom>
              <a:avLst/>
              <a:gdLst>
                <a:gd name="connsiteX0" fmla="*/ 176275 w 351545"/>
                <a:gd name="connsiteY0" fmla="*/ 55117 h 175372"/>
                <a:gd name="connsiteX1" fmla="*/ 333592 w 351545"/>
                <a:gd name="connsiteY1" fmla="*/ 152136 h 175372"/>
                <a:gd name="connsiteX2" fmla="*/ 352550 w 351545"/>
                <a:gd name="connsiteY2" fmla="*/ 175874 h 175372"/>
                <a:gd name="connsiteX3" fmla="*/ 176275 w 351545"/>
                <a:gd name="connsiteY3" fmla="*/ 0 h 175372"/>
                <a:gd name="connsiteX4" fmla="*/ 0 w 351545"/>
                <a:gd name="connsiteY4" fmla="*/ 175874 h 175372"/>
                <a:gd name="connsiteX5" fmla="*/ 21658 w 351545"/>
                <a:gd name="connsiteY5" fmla="*/ 146937 h 175372"/>
                <a:gd name="connsiteX6" fmla="*/ 176275 w 351545"/>
                <a:gd name="connsiteY6" fmla="*/ 55117 h 1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545" h="175372">
                  <a:moveTo>
                    <a:pt x="176275" y="55117"/>
                  </a:moveTo>
                  <a:cubicBezTo>
                    <a:pt x="245015" y="55117"/>
                    <a:pt x="304589" y="94639"/>
                    <a:pt x="333592" y="152136"/>
                  </a:cubicBezTo>
                  <a:cubicBezTo>
                    <a:pt x="341627" y="167982"/>
                    <a:pt x="352550" y="185269"/>
                    <a:pt x="352550" y="175874"/>
                  </a:cubicBezTo>
                  <a:cubicBezTo>
                    <a:pt x="352550" y="78855"/>
                    <a:pt x="273452" y="0"/>
                    <a:pt x="176275" y="0"/>
                  </a:cubicBezTo>
                  <a:cubicBezTo>
                    <a:pt x="79035" y="0"/>
                    <a:pt x="0" y="78918"/>
                    <a:pt x="0" y="175874"/>
                  </a:cubicBezTo>
                  <a:cubicBezTo>
                    <a:pt x="0" y="185269"/>
                    <a:pt x="12242" y="164224"/>
                    <a:pt x="21658" y="146937"/>
                  </a:cubicBezTo>
                  <a:cubicBezTo>
                    <a:pt x="51602" y="92259"/>
                    <a:pt x="109607" y="55117"/>
                    <a:pt x="176275" y="55117"/>
                  </a:cubicBezTo>
                  <a:close/>
                </a:path>
              </a:pathLst>
            </a:custGeom>
            <a:solidFill>
              <a:srgbClr val="97E1FD">
                <a:alpha val="50000"/>
              </a:srgbClr>
            </a:solidFill>
            <a:ln w="6277" cap="flat">
              <a:solidFill>
                <a:srgbClr val="211915">
                  <a:alpha val="50000"/>
                </a:srgbClr>
              </a:solidFill>
              <a:prstDash val="solid"/>
              <a:miter/>
            </a:ln>
          </p:spPr>
          <p:txBody>
            <a:bodyPr rtlCol="0" anchor="ctr"/>
            <a:lstStyle/>
            <a:p>
              <a:endParaRPr lang="es-419"/>
            </a:p>
          </p:txBody>
        </p:sp>
        <p:sp>
          <p:nvSpPr>
            <p:cNvPr id="117" name="CuadroTexto 116">
              <a:extLst>
                <a:ext uri="{FF2B5EF4-FFF2-40B4-BE49-F238E27FC236}">
                  <a16:creationId xmlns:a16="http://schemas.microsoft.com/office/drawing/2014/main" id="{D9AFF9CB-F37D-40C3-97B8-178F682C3615}"/>
                </a:ext>
              </a:extLst>
            </p:cNvPr>
            <p:cNvSpPr txBox="1"/>
            <p:nvPr/>
          </p:nvSpPr>
          <p:spPr>
            <a:xfrm>
              <a:off x="6328205" y="4388002"/>
              <a:ext cx="1880807" cy="830997"/>
            </a:xfrm>
            <a:prstGeom prst="rect">
              <a:avLst/>
            </a:prstGeom>
            <a:noFill/>
          </p:spPr>
          <p:txBody>
            <a:bodyPr wrap="square" rtlCol="0">
              <a:spAutoFit/>
            </a:bodyPr>
            <a:lstStyle/>
            <a:p>
              <a:pPr algn="ctr"/>
              <a:r>
                <a:rPr lang="es-419" sz="1200" b="1" i="1" dirty="0">
                  <a:solidFill>
                    <a:srgbClr val="00B0F0"/>
                  </a:solidFill>
                </a:rPr>
                <a:t>Resultado de la auditoria interna y las necesidades que surgieron de la rendición de cuentas 2019</a:t>
              </a:r>
            </a:p>
          </p:txBody>
        </p:sp>
      </p:grpSp>
      <p:sp>
        <p:nvSpPr>
          <p:cNvPr id="118" name="CuadroTexto 117">
            <a:extLst>
              <a:ext uri="{FF2B5EF4-FFF2-40B4-BE49-F238E27FC236}">
                <a16:creationId xmlns:a16="http://schemas.microsoft.com/office/drawing/2014/main" id="{E53D2018-9445-457A-A243-CE46BDB7D323}"/>
              </a:ext>
            </a:extLst>
          </p:cNvPr>
          <p:cNvSpPr txBox="1"/>
          <p:nvPr/>
        </p:nvSpPr>
        <p:spPr>
          <a:xfrm>
            <a:off x="5595239" y="2439421"/>
            <a:ext cx="1790508" cy="738664"/>
          </a:xfrm>
          <a:prstGeom prst="rect">
            <a:avLst/>
          </a:prstGeom>
          <a:noFill/>
        </p:spPr>
        <p:txBody>
          <a:bodyPr wrap="square" rtlCol="0">
            <a:spAutoFit/>
          </a:bodyPr>
          <a:lstStyle/>
          <a:p>
            <a:pPr algn="ctr"/>
            <a:r>
              <a:rPr lang="pt-BR" sz="1400" b="1" i="1" dirty="0">
                <a:solidFill>
                  <a:srgbClr val="00B0F0"/>
                </a:solidFill>
              </a:rPr>
              <a:t>Autodiagnostico de Modelo Integrado de Planeación y </a:t>
            </a:r>
            <a:r>
              <a:rPr lang="pt-BR" sz="1400" b="1" i="1" dirty="0" err="1">
                <a:solidFill>
                  <a:srgbClr val="00B0F0"/>
                </a:solidFill>
              </a:rPr>
              <a:t>Gestión</a:t>
            </a:r>
            <a:r>
              <a:rPr lang="pt-BR" sz="1400" b="1" i="1" dirty="0"/>
              <a:t>.</a:t>
            </a:r>
            <a:endParaRPr lang="es-419" sz="1400" b="1" i="1" dirty="0"/>
          </a:p>
        </p:txBody>
      </p:sp>
      <p:pic>
        <p:nvPicPr>
          <p:cNvPr id="2" name="Gráfico 1">
            <a:extLst>
              <a:ext uri="{FF2B5EF4-FFF2-40B4-BE49-F238E27FC236}">
                <a16:creationId xmlns:a16="http://schemas.microsoft.com/office/drawing/2014/main" id="{0DAD4EAC-3D50-475F-8E88-F34D4B10E0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9141" y="3559190"/>
            <a:ext cx="1707692" cy="1188342"/>
          </a:xfrm>
          <a:prstGeom prst="rect">
            <a:avLst/>
          </a:prstGeom>
        </p:spPr>
      </p:pic>
      <p:sp>
        <p:nvSpPr>
          <p:cNvPr id="100" name="Forma libre: forma 99">
            <a:extLst>
              <a:ext uri="{FF2B5EF4-FFF2-40B4-BE49-F238E27FC236}">
                <a16:creationId xmlns:a16="http://schemas.microsoft.com/office/drawing/2014/main" id="{BC3D28D8-73AF-4A43-BF03-4F0FE01DDE89}"/>
              </a:ext>
            </a:extLst>
          </p:cNvPr>
          <p:cNvSpPr/>
          <p:nvPr/>
        </p:nvSpPr>
        <p:spPr>
          <a:xfrm>
            <a:off x="2644173" y="5432496"/>
            <a:ext cx="627760" cy="626331"/>
          </a:xfrm>
          <a:custGeom>
            <a:avLst/>
            <a:gdLst>
              <a:gd name="connsiteX0" fmla="*/ 631275 w 627759"/>
              <a:gd name="connsiteY0" fmla="*/ 630590 h 626330"/>
              <a:gd name="connsiteX1" fmla="*/ 316014 w 627759"/>
              <a:gd name="connsiteY1" fmla="*/ 630590 h 626330"/>
              <a:gd name="connsiteX2" fmla="*/ 0 w 627759"/>
              <a:gd name="connsiteY2" fmla="*/ 315295 h 626330"/>
              <a:gd name="connsiteX3" fmla="*/ 0 w 627759"/>
              <a:gd name="connsiteY3" fmla="*/ 315295 h 626330"/>
              <a:gd name="connsiteX4" fmla="*/ 316014 w 627759"/>
              <a:gd name="connsiteY4" fmla="*/ 0 h 626330"/>
              <a:gd name="connsiteX5" fmla="*/ 631275 w 627759"/>
              <a:gd name="connsiteY5" fmla="*/ 0 h 626330"/>
              <a:gd name="connsiteX6" fmla="*/ 632028 w 627759"/>
              <a:gd name="connsiteY6" fmla="*/ 752 h 626330"/>
              <a:gd name="connsiteX7" fmla="*/ 632028 w 627759"/>
              <a:gd name="connsiteY7" fmla="*/ 629775 h 626330"/>
              <a:gd name="connsiteX8" fmla="*/ 631275 w 627759"/>
              <a:gd name="connsiteY8" fmla="*/ 630590 h 62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759" h="626330">
                <a:moveTo>
                  <a:pt x="631275" y="630590"/>
                </a:moveTo>
                <a:lnTo>
                  <a:pt x="316014" y="630590"/>
                </a:lnTo>
                <a:cubicBezTo>
                  <a:pt x="141497" y="630590"/>
                  <a:pt x="0" y="489415"/>
                  <a:pt x="0" y="315295"/>
                </a:cubicBezTo>
                <a:lnTo>
                  <a:pt x="0" y="315295"/>
                </a:lnTo>
                <a:cubicBezTo>
                  <a:pt x="0" y="141175"/>
                  <a:pt x="141434" y="0"/>
                  <a:pt x="316014" y="0"/>
                </a:cubicBezTo>
                <a:lnTo>
                  <a:pt x="631275" y="0"/>
                </a:lnTo>
                <a:cubicBezTo>
                  <a:pt x="631715" y="0"/>
                  <a:pt x="632028" y="313"/>
                  <a:pt x="632028" y="752"/>
                </a:cubicBezTo>
                <a:lnTo>
                  <a:pt x="632028" y="629775"/>
                </a:lnTo>
                <a:cubicBezTo>
                  <a:pt x="632091" y="630276"/>
                  <a:pt x="631715" y="630590"/>
                  <a:pt x="631275" y="630590"/>
                </a:cubicBezTo>
                <a:close/>
              </a:path>
            </a:pathLst>
          </a:custGeom>
          <a:solidFill>
            <a:srgbClr val="FFFFFF"/>
          </a:solidFill>
          <a:ln w="6277" cap="flat">
            <a:solidFill>
              <a:srgbClr val="211915"/>
            </a:solidFill>
            <a:prstDash val="solid"/>
            <a:miter/>
          </a:ln>
        </p:spPr>
        <p:txBody>
          <a:bodyPr rtlCol="0" anchor="ctr"/>
          <a:lstStyle/>
          <a:p>
            <a:endParaRPr lang="es-419"/>
          </a:p>
        </p:txBody>
      </p:sp>
      <p:sp>
        <p:nvSpPr>
          <p:cNvPr id="101" name="Forma libre: forma 100">
            <a:extLst>
              <a:ext uri="{FF2B5EF4-FFF2-40B4-BE49-F238E27FC236}">
                <a16:creationId xmlns:a16="http://schemas.microsoft.com/office/drawing/2014/main" id="{BF9C094F-2CBB-41B1-8DE5-11EE0224754F}"/>
              </a:ext>
            </a:extLst>
          </p:cNvPr>
          <p:cNvSpPr/>
          <p:nvPr/>
        </p:nvSpPr>
        <p:spPr>
          <a:xfrm>
            <a:off x="3406525" y="5480598"/>
            <a:ext cx="1023248" cy="626331"/>
          </a:xfrm>
          <a:custGeom>
            <a:avLst/>
            <a:gdLst>
              <a:gd name="connsiteX0" fmla="*/ 0 w 1023248"/>
              <a:gd name="connsiteY0" fmla="*/ 0 h 626330"/>
              <a:gd name="connsiteX1" fmla="*/ 1024441 w 1023248"/>
              <a:gd name="connsiteY1" fmla="*/ 0 h 626330"/>
              <a:gd name="connsiteX2" fmla="*/ 1024441 w 1023248"/>
              <a:gd name="connsiteY2" fmla="*/ 628523 h 626330"/>
              <a:gd name="connsiteX3" fmla="*/ 0 w 1023248"/>
              <a:gd name="connsiteY3" fmla="*/ 628523 h 626330"/>
            </a:gdLst>
            <a:ahLst/>
            <a:cxnLst>
              <a:cxn ang="0">
                <a:pos x="connsiteX0" y="connsiteY0"/>
              </a:cxn>
              <a:cxn ang="0">
                <a:pos x="connsiteX1" y="connsiteY1"/>
              </a:cxn>
              <a:cxn ang="0">
                <a:pos x="connsiteX2" y="connsiteY2"/>
              </a:cxn>
              <a:cxn ang="0">
                <a:pos x="connsiteX3" y="connsiteY3"/>
              </a:cxn>
            </a:cxnLst>
            <a:rect l="l" t="t" r="r" b="b"/>
            <a:pathLst>
              <a:path w="1023248" h="626330">
                <a:moveTo>
                  <a:pt x="0" y="0"/>
                </a:moveTo>
                <a:lnTo>
                  <a:pt x="1024441" y="0"/>
                </a:lnTo>
                <a:lnTo>
                  <a:pt x="1024441" y="628523"/>
                </a:lnTo>
                <a:lnTo>
                  <a:pt x="0" y="628523"/>
                </a:lnTo>
                <a:close/>
              </a:path>
            </a:pathLst>
          </a:custGeom>
          <a:solidFill>
            <a:srgbClr val="4573F8"/>
          </a:solidFill>
          <a:ln w="6277" cap="flat">
            <a:solidFill>
              <a:srgbClr val="211915"/>
            </a:solidFill>
            <a:prstDash val="solid"/>
            <a:miter/>
          </a:ln>
        </p:spPr>
        <p:txBody>
          <a:bodyPr rtlCol="0" anchor="ctr"/>
          <a:lstStyle/>
          <a:p>
            <a:endParaRPr lang="es-419"/>
          </a:p>
        </p:txBody>
      </p:sp>
      <p:sp>
        <p:nvSpPr>
          <p:cNvPr id="102" name="Forma libre: forma 101">
            <a:extLst>
              <a:ext uri="{FF2B5EF4-FFF2-40B4-BE49-F238E27FC236}">
                <a16:creationId xmlns:a16="http://schemas.microsoft.com/office/drawing/2014/main" id="{9A2EAF2A-F428-4D83-BD46-E38832EA1E2C}"/>
              </a:ext>
            </a:extLst>
          </p:cNvPr>
          <p:cNvSpPr/>
          <p:nvPr/>
        </p:nvSpPr>
        <p:spPr>
          <a:xfrm>
            <a:off x="3276264" y="5432496"/>
            <a:ext cx="125552" cy="676437"/>
          </a:xfrm>
          <a:custGeom>
            <a:avLst/>
            <a:gdLst>
              <a:gd name="connsiteX0" fmla="*/ 130260 w 125551"/>
              <a:gd name="connsiteY0" fmla="*/ 676625 h 676436"/>
              <a:gd name="connsiteX1" fmla="*/ 0 w 125551"/>
              <a:gd name="connsiteY1" fmla="*/ 628523 h 676436"/>
              <a:gd name="connsiteX2" fmla="*/ 0 w 125551"/>
              <a:gd name="connsiteY2" fmla="*/ 0 h 676436"/>
              <a:gd name="connsiteX3" fmla="*/ 130260 w 125551"/>
              <a:gd name="connsiteY3" fmla="*/ 48102 h 676436"/>
            </a:gdLst>
            <a:ahLst/>
            <a:cxnLst>
              <a:cxn ang="0">
                <a:pos x="connsiteX0" y="connsiteY0"/>
              </a:cxn>
              <a:cxn ang="0">
                <a:pos x="connsiteX1" y="connsiteY1"/>
              </a:cxn>
              <a:cxn ang="0">
                <a:pos x="connsiteX2" y="connsiteY2"/>
              </a:cxn>
              <a:cxn ang="0">
                <a:pos x="connsiteX3" y="connsiteY3"/>
              </a:cxn>
            </a:cxnLst>
            <a:rect l="l" t="t" r="r" b="b"/>
            <a:pathLst>
              <a:path w="125551" h="676436">
                <a:moveTo>
                  <a:pt x="130260" y="676625"/>
                </a:moveTo>
                <a:lnTo>
                  <a:pt x="0" y="628523"/>
                </a:lnTo>
                <a:lnTo>
                  <a:pt x="0" y="0"/>
                </a:lnTo>
                <a:lnTo>
                  <a:pt x="130260" y="48102"/>
                </a:lnTo>
                <a:close/>
              </a:path>
            </a:pathLst>
          </a:custGeom>
          <a:solidFill>
            <a:srgbClr val="E5E5E6"/>
          </a:solidFill>
          <a:ln w="6277" cap="flat">
            <a:solidFill>
              <a:srgbClr val="211915"/>
            </a:solidFill>
            <a:prstDash val="solid"/>
            <a:miter/>
          </a:ln>
        </p:spPr>
        <p:txBody>
          <a:bodyPr rtlCol="0" anchor="ctr"/>
          <a:lstStyle/>
          <a:p>
            <a:endParaRPr lang="es-419"/>
          </a:p>
        </p:txBody>
      </p:sp>
      <p:sp>
        <p:nvSpPr>
          <p:cNvPr id="4" name="Forma libre: forma 3">
            <a:extLst>
              <a:ext uri="{FF2B5EF4-FFF2-40B4-BE49-F238E27FC236}">
                <a16:creationId xmlns:a16="http://schemas.microsoft.com/office/drawing/2014/main" id="{74D1FB65-9BCE-4C2F-874E-A4105CE2A02D}"/>
              </a:ext>
            </a:extLst>
          </p:cNvPr>
          <p:cNvSpPr/>
          <p:nvPr/>
        </p:nvSpPr>
        <p:spPr>
          <a:xfrm>
            <a:off x="2134062" y="5459302"/>
            <a:ext cx="675860" cy="291573"/>
          </a:xfrm>
          <a:custGeom>
            <a:avLst/>
            <a:gdLst>
              <a:gd name="connsiteX0" fmla="*/ 0 w 675860"/>
              <a:gd name="connsiteY0" fmla="*/ 13252 h 291573"/>
              <a:gd name="connsiteX1" fmla="*/ 490330 w 675860"/>
              <a:gd name="connsiteY1" fmla="*/ 291548 h 291573"/>
              <a:gd name="connsiteX2" fmla="*/ 675860 w 675860"/>
              <a:gd name="connsiteY2" fmla="*/ 0 h 291573"/>
            </a:gdLst>
            <a:ahLst/>
            <a:cxnLst>
              <a:cxn ang="0">
                <a:pos x="connsiteX0" y="connsiteY0"/>
              </a:cxn>
              <a:cxn ang="0">
                <a:pos x="connsiteX1" y="connsiteY1"/>
              </a:cxn>
              <a:cxn ang="0">
                <a:pos x="connsiteX2" y="connsiteY2"/>
              </a:cxn>
            </a:cxnLst>
            <a:rect l="l" t="t" r="r" b="b"/>
            <a:pathLst>
              <a:path w="675860" h="291573">
                <a:moveTo>
                  <a:pt x="0" y="13252"/>
                </a:moveTo>
                <a:cubicBezTo>
                  <a:pt x="188843" y="153504"/>
                  <a:pt x="377687" y="293757"/>
                  <a:pt x="490330" y="291548"/>
                </a:cubicBezTo>
                <a:cubicBezTo>
                  <a:pt x="602973" y="289339"/>
                  <a:pt x="664817" y="97183"/>
                  <a:pt x="6758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s-CO"/>
          </a:p>
        </p:txBody>
      </p:sp>
      <p:sp>
        <p:nvSpPr>
          <p:cNvPr id="103" name="Forma libre: forma 102">
            <a:extLst>
              <a:ext uri="{FF2B5EF4-FFF2-40B4-BE49-F238E27FC236}">
                <a16:creationId xmlns:a16="http://schemas.microsoft.com/office/drawing/2014/main" id="{7A6A248D-A74C-43FF-BA5D-46FE6C8A31A5}"/>
              </a:ext>
            </a:extLst>
          </p:cNvPr>
          <p:cNvSpPr/>
          <p:nvPr/>
        </p:nvSpPr>
        <p:spPr>
          <a:xfrm>
            <a:off x="3427555" y="5516754"/>
            <a:ext cx="740756" cy="501064"/>
          </a:xfrm>
          <a:custGeom>
            <a:avLst/>
            <a:gdLst>
              <a:gd name="connsiteX0" fmla="*/ 494800 w 740756"/>
              <a:gd name="connsiteY0" fmla="*/ 502505 h 501064"/>
              <a:gd name="connsiteX1" fmla="*/ 0 w 740756"/>
              <a:gd name="connsiteY1" fmla="*/ 502505 h 501064"/>
              <a:gd name="connsiteX2" fmla="*/ 0 w 740756"/>
              <a:gd name="connsiteY2" fmla="*/ 0 h 501064"/>
              <a:gd name="connsiteX3" fmla="*/ 494800 w 740756"/>
              <a:gd name="connsiteY3" fmla="*/ 0 h 501064"/>
              <a:gd name="connsiteX4" fmla="*/ 746595 w 740756"/>
              <a:gd name="connsiteY4" fmla="*/ 251221 h 501064"/>
              <a:gd name="connsiteX5" fmla="*/ 746595 w 740756"/>
              <a:gd name="connsiteY5" fmla="*/ 251221 h 501064"/>
              <a:gd name="connsiteX6" fmla="*/ 494800 w 740756"/>
              <a:gd name="connsiteY6" fmla="*/ 502505 h 50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56" h="501064">
                <a:moveTo>
                  <a:pt x="494800" y="502505"/>
                </a:moveTo>
                <a:lnTo>
                  <a:pt x="0" y="502505"/>
                </a:lnTo>
                <a:lnTo>
                  <a:pt x="0" y="0"/>
                </a:lnTo>
                <a:lnTo>
                  <a:pt x="494800" y="0"/>
                </a:lnTo>
                <a:cubicBezTo>
                  <a:pt x="633912" y="0"/>
                  <a:pt x="746595" y="112489"/>
                  <a:pt x="746595" y="251221"/>
                </a:cubicBezTo>
                <a:lnTo>
                  <a:pt x="746595" y="251221"/>
                </a:lnTo>
                <a:cubicBezTo>
                  <a:pt x="746595" y="390016"/>
                  <a:pt x="633849" y="502505"/>
                  <a:pt x="494800" y="502505"/>
                </a:cubicBezTo>
                <a:close/>
              </a:path>
            </a:pathLst>
          </a:custGeom>
          <a:solidFill>
            <a:srgbClr val="FFFFFF"/>
          </a:solidFill>
          <a:ln w="6277" cap="flat">
            <a:solidFill>
              <a:srgbClr val="211915"/>
            </a:solidFill>
            <a:prstDash val="solid"/>
            <a:miter/>
          </a:ln>
        </p:spPr>
        <p:txBody>
          <a:bodyPr rtlCol="0" anchor="ctr"/>
          <a:lstStyle/>
          <a:p>
            <a:pPr algn="ctr"/>
            <a:r>
              <a:rPr lang="es-419" sz="3200" i="1" dirty="0">
                <a:solidFill>
                  <a:srgbClr val="004A84"/>
                </a:solidFill>
              </a:rPr>
              <a:t>6</a:t>
            </a:r>
          </a:p>
        </p:txBody>
      </p:sp>
      <p:sp>
        <p:nvSpPr>
          <p:cNvPr id="104" name="Forma libre: forma 103">
            <a:extLst>
              <a:ext uri="{FF2B5EF4-FFF2-40B4-BE49-F238E27FC236}">
                <a16:creationId xmlns:a16="http://schemas.microsoft.com/office/drawing/2014/main" id="{2CCD9E1D-1E84-411E-A3B9-33B0CE9E8D27}"/>
              </a:ext>
            </a:extLst>
          </p:cNvPr>
          <p:cNvSpPr/>
          <p:nvPr/>
        </p:nvSpPr>
        <p:spPr>
          <a:xfrm>
            <a:off x="2686108" y="5474335"/>
            <a:ext cx="546151" cy="544908"/>
          </a:xfrm>
          <a:custGeom>
            <a:avLst/>
            <a:gdLst>
              <a:gd name="connsiteX0" fmla="*/ 274143 w 546150"/>
              <a:gd name="connsiteY0" fmla="*/ 0 h 544907"/>
              <a:gd name="connsiteX1" fmla="*/ 548285 w 546150"/>
              <a:gd name="connsiteY1" fmla="*/ 273456 h 544907"/>
              <a:gd name="connsiteX2" fmla="*/ 274143 w 546150"/>
              <a:gd name="connsiteY2" fmla="*/ 546912 h 544907"/>
              <a:gd name="connsiteX3" fmla="*/ 0 w 546150"/>
              <a:gd name="connsiteY3" fmla="*/ 273456 h 544907"/>
              <a:gd name="connsiteX4" fmla="*/ 274143 w 546150"/>
              <a:gd name="connsiteY4" fmla="*/ 0 h 544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50" h="544907">
                <a:moveTo>
                  <a:pt x="274143" y="0"/>
                </a:moveTo>
                <a:cubicBezTo>
                  <a:pt x="425558" y="0"/>
                  <a:pt x="548285" y="122448"/>
                  <a:pt x="548285" y="273456"/>
                </a:cubicBezTo>
                <a:cubicBezTo>
                  <a:pt x="548285" y="424464"/>
                  <a:pt x="425558" y="546912"/>
                  <a:pt x="274143" y="546912"/>
                </a:cubicBezTo>
                <a:cubicBezTo>
                  <a:pt x="122727" y="546912"/>
                  <a:pt x="0" y="424464"/>
                  <a:pt x="0" y="273456"/>
                </a:cubicBezTo>
                <a:cubicBezTo>
                  <a:pt x="0" y="122448"/>
                  <a:pt x="122727" y="0"/>
                  <a:pt x="274143" y="0"/>
                </a:cubicBezTo>
                <a:close/>
              </a:path>
            </a:pathLst>
          </a:custGeom>
          <a:solidFill>
            <a:srgbClr val="3B68E0"/>
          </a:solidFill>
          <a:ln w="6277" cap="flat">
            <a:solidFill>
              <a:srgbClr val="211915"/>
            </a:solidFill>
            <a:prstDash val="solid"/>
            <a:miter/>
          </a:ln>
        </p:spPr>
        <p:txBody>
          <a:bodyPr rtlCol="0" anchor="ctr"/>
          <a:lstStyle/>
          <a:p>
            <a:endParaRPr lang="es-419"/>
          </a:p>
        </p:txBody>
      </p:sp>
      <p:sp>
        <p:nvSpPr>
          <p:cNvPr id="105" name="Forma libre: forma 104">
            <a:extLst>
              <a:ext uri="{FF2B5EF4-FFF2-40B4-BE49-F238E27FC236}">
                <a16:creationId xmlns:a16="http://schemas.microsoft.com/office/drawing/2014/main" id="{8790D3C2-12E5-4E3D-8BAB-6C568A42F60F}"/>
              </a:ext>
            </a:extLst>
          </p:cNvPr>
          <p:cNvSpPr/>
          <p:nvPr/>
        </p:nvSpPr>
        <p:spPr>
          <a:xfrm>
            <a:off x="2707012" y="5495192"/>
            <a:ext cx="502208" cy="501064"/>
          </a:xfrm>
          <a:custGeom>
            <a:avLst/>
            <a:gdLst>
              <a:gd name="connsiteX0" fmla="*/ 253238 w 502207"/>
              <a:gd name="connsiteY0" fmla="*/ 0 h 501064"/>
              <a:gd name="connsiteX1" fmla="*/ 506414 w 502207"/>
              <a:gd name="connsiteY1" fmla="*/ 252662 h 501064"/>
              <a:gd name="connsiteX2" fmla="*/ 253238 w 502207"/>
              <a:gd name="connsiteY2" fmla="*/ 505261 h 501064"/>
              <a:gd name="connsiteX3" fmla="*/ 0 w 502207"/>
              <a:gd name="connsiteY3" fmla="*/ 252662 h 501064"/>
              <a:gd name="connsiteX4" fmla="*/ 253238 w 502207"/>
              <a:gd name="connsiteY4" fmla="*/ 0 h 501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07" h="501064">
                <a:moveTo>
                  <a:pt x="253238" y="0"/>
                </a:moveTo>
                <a:cubicBezTo>
                  <a:pt x="393103" y="0"/>
                  <a:pt x="506414" y="113115"/>
                  <a:pt x="506414" y="252662"/>
                </a:cubicBezTo>
                <a:cubicBezTo>
                  <a:pt x="506414" y="392146"/>
                  <a:pt x="393040" y="505261"/>
                  <a:pt x="253238" y="505261"/>
                </a:cubicBezTo>
                <a:cubicBezTo>
                  <a:pt x="113436" y="505261"/>
                  <a:pt x="0" y="392146"/>
                  <a:pt x="0" y="252662"/>
                </a:cubicBezTo>
                <a:cubicBezTo>
                  <a:pt x="0" y="113115"/>
                  <a:pt x="113373" y="0"/>
                  <a:pt x="253238" y="0"/>
                </a:cubicBezTo>
                <a:close/>
              </a:path>
            </a:pathLst>
          </a:custGeom>
          <a:solidFill>
            <a:srgbClr val="FFFFFF"/>
          </a:solidFill>
          <a:ln w="6277" cap="flat">
            <a:solidFill>
              <a:srgbClr val="211915"/>
            </a:solidFill>
            <a:prstDash val="solid"/>
            <a:miter/>
          </a:ln>
        </p:spPr>
        <p:txBody>
          <a:bodyPr rtlCol="0" anchor="ctr"/>
          <a:lstStyle/>
          <a:p>
            <a:endParaRPr lang="es-419"/>
          </a:p>
        </p:txBody>
      </p:sp>
      <p:sp>
        <p:nvSpPr>
          <p:cNvPr id="106" name="Forma libre: forma 105">
            <a:extLst>
              <a:ext uri="{FF2B5EF4-FFF2-40B4-BE49-F238E27FC236}">
                <a16:creationId xmlns:a16="http://schemas.microsoft.com/office/drawing/2014/main" id="{27430C63-34BD-4FF1-9985-FCD38C11BED5}"/>
              </a:ext>
            </a:extLst>
          </p:cNvPr>
          <p:cNvSpPr/>
          <p:nvPr/>
        </p:nvSpPr>
        <p:spPr>
          <a:xfrm>
            <a:off x="2763322" y="5551436"/>
            <a:ext cx="389211" cy="388325"/>
          </a:xfrm>
          <a:custGeom>
            <a:avLst/>
            <a:gdLst>
              <a:gd name="connsiteX0" fmla="*/ 393731 w 389210"/>
              <a:gd name="connsiteY0" fmla="*/ 196417 h 388324"/>
              <a:gd name="connsiteX1" fmla="*/ 196865 w 389210"/>
              <a:gd name="connsiteY1" fmla="*/ 392834 h 388324"/>
              <a:gd name="connsiteX2" fmla="*/ 0 w 389210"/>
              <a:gd name="connsiteY2" fmla="*/ 196417 h 388324"/>
              <a:gd name="connsiteX3" fmla="*/ 196865 w 389210"/>
              <a:gd name="connsiteY3" fmla="*/ 0 h 388324"/>
              <a:gd name="connsiteX4" fmla="*/ 393731 w 389210"/>
              <a:gd name="connsiteY4" fmla="*/ 196417 h 38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0" h="388324">
                <a:moveTo>
                  <a:pt x="393731" y="196417"/>
                </a:moveTo>
                <a:cubicBezTo>
                  <a:pt x="393731" y="304710"/>
                  <a:pt x="305405" y="392834"/>
                  <a:pt x="196865" y="392834"/>
                </a:cubicBezTo>
                <a:cubicBezTo>
                  <a:pt x="88326" y="392834"/>
                  <a:pt x="0" y="304710"/>
                  <a:pt x="0" y="196417"/>
                </a:cubicBezTo>
                <a:cubicBezTo>
                  <a:pt x="0" y="88125"/>
                  <a:pt x="88326" y="0"/>
                  <a:pt x="196865" y="0"/>
                </a:cubicBezTo>
                <a:cubicBezTo>
                  <a:pt x="305468" y="0"/>
                  <a:pt x="393731" y="88125"/>
                  <a:pt x="393731" y="196417"/>
                </a:cubicBezTo>
                <a:close/>
              </a:path>
            </a:pathLst>
          </a:custGeom>
          <a:solidFill>
            <a:srgbClr val="EDC03F"/>
          </a:solidFill>
          <a:ln w="6277" cap="flat">
            <a:solidFill>
              <a:srgbClr val="211915"/>
            </a:solidFill>
            <a:prstDash val="solid"/>
            <a:miter/>
          </a:ln>
        </p:spPr>
        <p:txBody>
          <a:bodyPr rtlCol="0" anchor="ctr"/>
          <a:lstStyle/>
          <a:p>
            <a:endParaRPr lang="es-419"/>
          </a:p>
        </p:txBody>
      </p:sp>
      <p:sp>
        <p:nvSpPr>
          <p:cNvPr id="107" name="Forma libre: forma 106">
            <a:extLst>
              <a:ext uri="{FF2B5EF4-FFF2-40B4-BE49-F238E27FC236}">
                <a16:creationId xmlns:a16="http://schemas.microsoft.com/office/drawing/2014/main" id="{041ADCE7-AB7D-4DF3-BB8A-A35DA34610FB}"/>
              </a:ext>
            </a:extLst>
          </p:cNvPr>
          <p:cNvSpPr/>
          <p:nvPr/>
        </p:nvSpPr>
        <p:spPr>
          <a:xfrm>
            <a:off x="2753090" y="5541227"/>
            <a:ext cx="408044" cy="407115"/>
          </a:xfrm>
          <a:custGeom>
            <a:avLst/>
            <a:gdLst>
              <a:gd name="connsiteX0" fmla="*/ 414196 w 408043"/>
              <a:gd name="connsiteY0" fmla="*/ 206626 h 407114"/>
              <a:gd name="connsiteX1" fmla="*/ 207098 w 408043"/>
              <a:gd name="connsiteY1" fmla="*/ 413190 h 407114"/>
              <a:gd name="connsiteX2" fmla="*/ 0 w 408043"/>
              <a:gd name="connsiteY2" fmla="*/ 206626 h 407114"/>
              <a:gd name="connsiteX3" fmla="*/ 207098 w 408043"/>
              <a:gd name="connsiteY3" fmla="*/ 0 h 407114"/>
              <a:gd name="connsiteX4" fmla="*/ 414196 w 408043"/>
              <a:gd name="connsiteY4" fmla="*/ 206626 h 407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043" h="407114">
                <a:moveTo>
                  <a:pt x="414196" y="206626"/>
                </a:moveTo>
                <a:cubicBezTo>
                  <a:pt x="414196" y="320556"/>
                  <a:pt x="321287" y="413190"/>
                  <a:pt x="207098" y="413190"/>
                </a:cubicBezTo>
                <a:cubicBezTo>
                  <a:pt x="92908" y="413190"/>
                  <a:pt x="0" y="320493"/>
                  <a:pt x="0" y="206626"/>
                </a:cubicBezTo>
                <a:cubicBezTo>
                  <a:pt x="0" y="92697"/>
                  <a:pt x="92908" y="0"/>
                  <a:pt x="207098" y="0"/>
                </a:cubicBezTo>
                <a:cubicBezTo>
                  <a:pt x="321287" y="0"/>
                  <a:pt x="414196" y="92634"/>
                  <a:pt x="414196" y="206626"/>
                </a:cubicBezTo>
                <a:close/>
              </a:path>
            </a:pathLst>
          </a:custGeom>
          <a:solidFill>
            <a:srgbClr val="E5E5E6"/>
          </a:solidFill>
          <a:ln w="6277" cap="flat">
            <a:solidFill>
              <a:srgbClr val="211915"/>
            </a:solidFill>
            <a:prstDash val="solid"/>
            <a:miter/>
          </a:ln>
        </p:spPr>
        <p:txBody>
          <a:bodyPr rtlCol="0" anchor="ctr"/>
          <a:lstStyle/>
          <a:p>
            <a:endParaRPr lang="es-419"/>
          </a:p>
        </p:txBody>
      </p:sp>
      <p:sp>
        <p:nvSpPr>
          <p:cNvPr id="108" name="Forma libre: forma 107">
            <a:extLst>
              <a:ext uri="{FF2B5EF4-FFF2-40B4-BE49-F238E27FC236}">
                <a16:creationId xmlns:a16="http://schemas.microsoft.com/office/drawing/2014/main" id="{8B060141-E482-4EE3-9081-1828E782F368}"/>
              </a:ext>
            </a:extLst>
          </p:cNvPr>
          <p:cNvSpPr/>
          <p:nvPr/>
        </p:nvSpPr>
        <p:spPr>
          <a:xfrm>
            <a:off x="2763322" y="5551436"/>
            <a:ext cx="389211" cy="388325"/>
          </a:xfrm>
          <a:custGeom>
            <a:avLst/>
            <a:gdLst>
              <a:gd name="connsiteX0" fmla="*/ 393731 w 389210"/>
              <a:gd name="connsiteY0" fmla="*/ 196417 h 388324"/>
              <a:gd name="connsiteX1" fmla="*/ 196865 w 389210"/>
              <a:gd name="connsiteY1" fmla="*/ 392834 h 388324"/>
              <a:gd name="connsiteX2" fmla="*/ 0 w 389210"/>
              <a:gd name="connsiteY2" fmla="*/ 196417 h 388324"/>
              <a:gd name="connsiteX3" fmla="*/ 196865 w 389210"/>
              <a:gd name="connsiteY3" fmla="*/ 0 h 388324"/>
              <a:gd name="connsiteX4" fmla="*/ 393731 w 389210"/>
              <a:gd name="connsiteY4" fmla="*/ 196417 h 38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10" h="388324">
                <a:moveTo>
                  <a:pt x="393731" y="196417"/>
                </a:moveTo>
                <a:cubicBezTo>
                  <a:pt x="393731" y="304710"/>
                  <a:pt x="305405" y="392834"/>
                  <a:pt x="196865" y="392834"/>
                </a:cubicBezTo>
                <a:cubicBezTo>
                  <a:pt x="88326" y="392834"/>
                  <a:pt x="0" y="304710"/>
                  <a:pt x="0" y="196417"/>
                </a:cubicBezTo>
                <a:cubicBezTo>
                  <a:pt x="0" y="88125"/>
                  <a:pt x="88326" y="0"/>
                  <a:pt x="196865" y="0"/>
                </a:cubicBezTo>
                <a:cubicBezTo>
                  <a:pt x="305468" y="0"/>
                  <a:pt x="393731" y="88125"/>
                  <a:pt x="393731" y="196417"/>
                </a:cubicBezTo>
                <a:close/>
              </a:path>
            </a:pathLst>
          </a:custGeom>
          <a:solidFill>
            <a:srgbClr val="3B68E0"/>
          </a:solidFill>
          <a:ln w="6277" cap="flat">
            <a:solidFill>
              <a:srgbClr val="211915"/>
            </a:solidFill>
            <a:prstDash val="solid"/>
            <a:miter/>
          </a:ln>
        </p:spPr>
        <p:txBody>
          <a:bodyPr rtlCol="0" anchor="ctr"/>
          <a:lstStyle/>
          <a:p>
            <a:endParaRPr lang="es-419"/>
          </a:p>
        </p:txBody>
      </p:sp>
      <p:sp>
        <p:nvSpPr>
          <p:cNvPr id="109" name="Forma libre: forma 108">
            <a:extLst>
              <a:ext uri="{FF2B5EF4-FFF2-40B4-BE49-F238E27FC236}">
                <a16:creationId xmlns:a16="http://schemas.microsoft.com/office/drawing/2014/main" id="{597331BB-4FF1-4753-8AA1-37976C20D3FD}"/>
              </a:ext>
            </a:extLst>
          </p:cNvPr>
          <p:cNvSpPr/>
          <p:nvPr/>
        </p:nvSpPr>
        <p:spPr>
          <a:xfrm>
            <a:off x="2770416" y="5558514"/>
            <a:ext cx="376656" cy="375798"/>
          </a:xfrm>
          <a:custGeom>
            <a:avLst/>
            <a:gdLst>
              <a:gd name="connsiteX0" fmla="*/ 379543 w 376655"/>
              <a:gd name="connsiteY0" fmla="*/ 189340 h 375798"/>
              <a:gd name="connsiteX1" fmla="*/ 189772 w 376655"/>
              <a:gd name="connsiteY1" fmla="*/ 378679 h 375798"/>
              <a:gd name="connsiteX2" fmla="*/ 0 w 376655"/>
              <a:gd name="connsiteY2" fmla="*/ 189340 h 375798"/>
              <a:gd name="connsiteX3" fmla="*/ 189772 w 376655"/>
              <a:gd name="connsiteY3" fmla="*/ 0 h 375798"/>
              <a:gd name="connsiteX4" fmla="*/ 379543 w 376655"/>
              <a:gd name="connsiteY4" fmla="*/ 189340 h 37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55" h="375798">
                <a:moveTo>
                  <a:pt x="379543" y="189340"/>
                </a:moveTo>
                <a:cubicBezTo>
                  <a:pt x="379543" y="293749"/>
                  <a:pt x="294419" y="378679"/>
                  <a:pt x="189772" y="378679"/>
                </a:cubicBezTo>
                <a:cubicBezTo>
                  <a:pt x="85187" y="378679"/>
                  <a:pt x="0" y="293749"/>
                  <a:pt x="0" y="189340"/>
                </a:cubicBezTo>
                <a:cubicBezTo>
                  <a:pt x="0" y="84930"/>
                  <a:pt x="85124" y="0"/>
                  <a:pt x="189772" y="0"/>
                </a:cubicBezTo>
                <a:cubicBezTo>
                  <a:pt x="294419" y="0"/>
                  <a:pt x="379543" y="84930"/>
                  <a:pt x="379543" y="189340"/>
                </a:cubicBezTo>
                <a:close/>
              </a:path>
            </a:pathLst>
          </a:custGeom>
          <a:solidFill>
            <a:srgbClr val="74CCFC"/>
          </a:solidFill>
          <a:ln w="6277" cap="flat">
            <a:solidFill>
              <a:srgbClr val="211915"/>
            </a:solidFill>
            <a:prstDash val="solid"/>
            <a:miter/>
          </a:ln>
        </p:spPr>
        <p:txBody>
          <a:bodyPr rtlCol="0" anchor="ctr"/>
          <a:lstStyle/>
          <a:p>
            <a:endParaRPr lang="es-419"/>
          </a:p>
        </p:txBody>
      </p:sp>
      <p:sp>
        <p:nvSpPr>
          <p:cNvPr id="110" name="Forma libre: forma 109">
            <a:extLst>
              <a:ext uri="{FF2B5EF4-FFF2-40B4-BE49-F238E27FC236}">
                <a16:creationId xmlns:a16="http://schemas.microsoft.com/office/drawing/2014/main" id="{8C0B124F-1A65-41C1-A358-9825351FEA95}"/>
              </a:ext>
            </a:extLst>
          </p:cNvPr>
          <p:cNvSpPr/>
          <p:nvPr/>
        </p:nvSpPr>
        <p:spPr>
          <a:xfrm>
            <a:off x="2783975" y="5571980"/>
            <a:ext cx="351545" cy="175373"/>
          </a:xfrm>
          <a:custGeom>
            <a:avLst/>
            <a:gdLst>
              <a:gd name="connsiteX0" fmla="*/ 176275 w 351545"/>
              <a:gd name="connsiteY0" fmla="*/ 55117 h 175372"/>
              <a:gd name="connsiteX1" fmla="*/ 333591 w 351545"/>
              <a:gd name="connsiteY1" fmla="*/ 152136 h 175372"/>
              <a:gd name="connsiteX2" fmla="*/ 352550 w 351545"/>
              <a:gd name="connsiteY2" fmla="*/ 175874 h 175372"/>
              <a:gd name="connsiteX3" fmla="*/ 176275 w 351545"/>
              <a:gd name="connsiteY3" fmla="*/ 0 h 175372"/>
              <a:gd name="connsiteX4" fmla="*/ 0 w 351545"/>
              <a:gd name="connsiteY4" fmla="*/ 175874 h 175372"/>
              <a:gd name="connsiteX5" fmla="*/ 21658 w 351545"/>
              <a:gd name="connsiteY5" fmla="*/ 146937 h 175372"/>
              <a:gd name="connsiteX6" fmla="*/ 176275 w 351545"/>
              <a:gd name="connsiteY6" fmla="*/ 55117 h 1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545" h="175372">
                <a:moveTo>
                  <a:pt x="176275" y="55117"/>
                </a:moveTo>
                <a:cubicBezTo>
                  <a:pt x="245015" y="55117"/>
                  <a:pt x="304589" y="94639"/>
                  <a:pt x="333591" y="152136"/>
                </a:cubicBezTo>
                <a:cubicBezTo>
                  <a:pt x="341627" y="167982"/>
                  <a:pt x="352550" y="185269"/>
                  <a:pt x="352550" y="175874"/>
                </a:cubicBezTo>
                <a:cubicBezTo>
                  <a:pt x="352550" y="78855"/>
                  <a:pt x="273452" y="0"/>
                  <a:pt x="176275" y="0"/>
                </a:cubicBezTo>
                <a:cubicBezTo>
                  <a:pt x="79035" y="0"/>
                  <a:pt x="0" y="78918"/>
                  <a:pt x="0" y="175874"/>
                </a:cubicBezTo>
                <a:cubicBezTo>
                  <a:pt x="0" y="185269"/>
                  <a:pt x="12241" y="164224"/>
                  <a:pt x="21658" y="146937"/>
                </a:cubicBezTo>
                <a:cubicBezTo>
                  <a:pt x="51539" y="92258"/>
                  <a:pt x="109607" y="55117"/>
                  <a:pt x="176275" y="55117"/>
                </a:cubicBezTo>
                <a:close/>
              </a:path>
            </a:pathLst>
          </a:custGeom>
          <a:solidFill>
            <a:srgbClr val="97E1FD">
              <a:alpha val="50000"/>
            </a:srgbClr>
          </a:solidFill>
          <a:ln w="6277" cap="flat">
            <a:solidFill>
              <a:srgbClr val="211915">
                <a:alpha val="50000"/>
              </a:srgbClr>
            </a:solidFill>
            <a:prstDash val="solid"/>
            <a:miter/>
          </a:ln>
        </p:spPr>
        <p:txBody>
          <a:bodyPr rtlCol="0" anchor="ctr"/>
          <a:lstStyle/>
          <a:p>
            <a:endParaRPr lang="es-419"/>
          </a:p>
        </p:txBody>
      </p:sp>
      <p:sp>
        <p:nvSpPr>
          <p:cNvPr id="111" name="Forma libre: forma 110">
            <a:extLst>
              <a:ext uri="{FF2B5EF4-FFF2-40B4-BE49-F238E27FC236}">
                <a16:creationId xmlns:a16="http://schemas.microsoft.com/office/drawing/2014/main" id="{BAAA9D83-8E81-4DDD-9660-3A132F73318B}"/>
              </a:ext>
            </a:extLst>
          </p:cNvPr>
          <p:cNvSpPr/>
          <p:nvPr/>
        </p:nvSpPr>
        <p:spPr>
          <a:xfrm>
            <a:off x="4409684" y="5235036"/>
            <a:ext cx="1129967" cy="870640"/>
          </a:xfrm>
          <a:custGeom>
            <a:avLst/>
            <a:gdLst>
              <a:gd name="connsiteX0" fmla="*/ 21281 w 1129967"/>
              <a:gd name="connsiteY0" fmla="*/ 1017474 h 1014655"/>
              <a:gd name="connsiteX1" fmla="*/ 0 w 1129967"/>
              <a:gd name="connsiteY1" fmla="*/ 996241 h 1014655"/>
              <a:gd name="connsiteX2" fmla="*/ 0 w 1129967"/>
              <a:gd name="connsiteY2" fmla="*/ 168170 h 1014655"/>
              <a:gd name="connsiteX3" fmla="*/ 168554 w 1129967"/>
              <a:gd name="connsiteY3" fmla="*/ 0 h 1014655"/>
              <a:gd name="connsiteX4" fmla="*/ 1113771 w 1129967"/>
              <a:gd name="connsiteY4" fmla="*/ 0 h 1014655"/>
              <a:gd name="connsiteX5" fmla="*/ 1134989 w 1129967"/>
              <a:gd name="connsiteY5" fmla="*/ 21233 h 1014655"/>
              <a:gd name="connsiteX6" fmla="*/ 1113771 w 1129967"/>
              <a:gd name="connsiteY6" fmla="*/ 42403 h 1014655"/>
              <a:gd name="connsiteX7" fmla="*/ 168617 w 1129967"/>
              <a:gd name="connsiteY7" fmla="*/ 42403 h 1014655"/>
              <a:gd name="connsiteX8" fmla="*/ 42562 w 1129967"/>
              <a:gd name="connsiteY8" fmla="*/ 168170 h 1014655"/>
              <a:gd name="connsiteX9" fmla="*/ 42562 w 1129967"/>
              <a:gd name="connsiteY9" fmla="*/ 996241 h 1014655"/>
              <a:gd name="connsiteX10" fmla="*/ 21281 w 1129967"/>
              <a:gd name="connsiteY10" fmla="*/ 1017474 h 101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9967" h="1014655">
                <a:moveTo>
                  <a:pt x="21281" y="1017474"/>
                </a:moveTo>
                <a:cubicBezTo>
                  <a:pt x="9542" y="1017474"/>
                  <a:pt x="0" y="1008016"/>
                  <a:pt x="0" y="996241"/>
                </a:cubicBezTo>
                <a:lnTo>
                  <a:pt x="0" y="168170"/>
                </a:lnTo>
                <a:cubicBezTo>
                  <a:pt x="0" y="75410"/>
                  <a:pt x="75583" y="0"/>
                  <a:pt x="168554" y="0"/>
                </a:cubicBezTo>
                <a:lnTo>
                  <a:pt x="1113771" y="0"/>
                </a:lnTo>
                <a:cubicBezTo>
                  <a:pt x="1125511" y="0"/>
                  <a:pt x="1134989" y="9458"/>
                  <a:pt x="1134989" y="21233"/>
                </a:cubicBezTo>
                <a:cubicBezTo>
                  <a:pt x="1134989" y="32945"/>
                  <a:pt x="1125448" y="42403"/>
                  <a:pt x="1113771" y="42403"/>
                </a:cubicBezTo>
                <a:lnTo>
                  <a:pt x="168617" y="42403"/>
                </a:lnTo>
                <a:cubicBezTo>
                  <a:pt x="99061" y="42403"/>
                  <a:pt x="42562" y="98835"/>
                  <a:pt x="42562" y="168170"/>
                </a:cubicBezTo>
                <a:lnTo>
                  <a:pt x="42562" y="996241"/>
                </a:lnTo>
                <a:cubicBezTo>
                  <a:pt x="42562" y="1008016"/>
                  <a:pt x="33020" y="1017474"/>
                  <a:pt x="21281" y="1017474"/>
                </a:cubicBezTo>
                <a:close/>
              </a:path>
            </a:pathLst>
          </a:custGeom>
          <a:solidFill>
            <a:srgbClr val="FFFFFF"/>
          </a:solidFill>
          <a:ln w="6277" cap="flat">
            <a:solidFill>
              <a:srgbClr val="211915"/>
            </a:solidFill>
            <a:prstDash val="solid"/>
            <a:miter/>
          </a:ln>
        </p:spPr>
        <p:txBody>
          <a:bodyPr rtlCol="0" anchor="ctr"/>
          <a:lstStyle/>
          <a:p>
            <a:endParaRPr lang="es-419"/>
          </a:p>
        </p:txBody>
      </p:sp>
      <p:sp>
        <p:nvSpPr>
          <p:cNvPr id="116" name="Forma libre: forma 115">
            <a:extLst>
              <a:ext uri="{FF2B5EF4-FFF2-40B4-BE49-F238E27FC236}">
                <a16:creationId xmlns:a16="http://schemas.microsoft.com/office/drawing/2014/main" id="{FE740334-0A10-4486-AF77-676AC88DE9BA}"/>
              </a:ext>
            </a:extLst>
          </p:cNvPr>
          <p:cNvSpPr/>
          <p:nvPr/>
        </p:nvSpPr>
        <p:spPr>
          <a:xfrm>
            <a:off x="2071419" y="5393644"/>
            <a:ext cx="144385" cy="144056"/>
          </a:xfrm>
          <a:custGeom>
            <a:avLst/>
            <a:gdLst>
              <a:gd name="connsiteX0" fmla="*/ 144510 w 144384"/>
              <a:gd name="connsiteY0" fmla="*/ 72091 h 144056"/>
              <a:gd name="connsiteX1" fmla="*/ 72255 w 144384"/>
              <a:gd name="connsiteY1" fmla="*/ 144181 h 144056"/>
              <a:gd name="connsiteX2" fmla="*/ 0 w 144384"/>
              <a:gd name="connsiteY2" fmla="*/ 72091 h 144056"/>
              <a:gd name="connsiteX3" fmla="*/ 72255 w 144384"/>
              <a:gd name="connsiteY3" fmla="*/ 0 h 144056"/>
              <a:gd name="connsiteX4" fmla="*/ 144510 w 144384"/>
              <a:gd name="connsiteY4" fmla="*/ 72091 h 14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84" h="144056">
                <a:moveTo>
                  <a:pt x="144510" y="72091"/>
                </a:moveTo>
                <a:cubicBezTo>
                  <a:pt x="144510" y="111863"/>
                  <a:pt x="112181" y="144181"/>
                  <a:pt x="72255" y="144181"/>
                </a:cubicBezTo>
                <a:cubicBezTo>
                  <a:pt x="32330" y="144181"/>
                  <a:pt x="0" y="111925"/>
                  <a:pt x="0" y="72091"/>
                </a:cubicBezTo>
                <a:cubicBezTo>
                  <a:pt x="0" y="32256"/>
                  <a:pt x="32330" y="0"/>
                  <a:pt x="72255" y="0"/>
                </a:cubicBezTo>
                <a:cubicBezTo>
                  <a:pt x="112181" y="0"/>
                  <a:pt x="144510" y="32319"/>
                  <a:pt x="144510" y="72091"/>
                </a:cubicBezTo>
                <a:close/>
              </a:path>
            </a:pathLst>
          </a:custGeom>
          <a:solidFill>
            <a:srgbClr val="4573F8"/>
          </a:solidFill>
          <a:ln w="6277" cap="flat">
            <a:solidFill>
              <a:srgbClr val="211915"/>
            </a:solidFill>
            <a:prstDash val="solid"/>
            <a:miter/>
          </a:ln>
        </p:spPr>
        <p:txBody>
          <a:bodyPr rtlCol="0" anchor="ctr"/>
          <a:lstStyle/>
          <a:p>
            <a:endParaRPr lang="es-419"/>
          </a:p>
        </p:txBody>
      </p:sp>
      <p:sp>
        <p:nvSpPr>
          <p:cNvPr id="7" name="Rectángulo 6">
            <a:extLst>
              <a:ext uri="{FF2B5EF4-FFF2-40B4-BE49-F238E27FC236}">
                <a16:creationId xmlns:a16="http://schemas.microsoft.com/office/drawing/2014/main" id="{AA4C80D7-D5CE-488E-9BC4-ECB5C07EA5E0}"/>
              </a:ext>
            </a:extLst>
          </p:cNvPr>
          <p:cNvSpPr/>
          <p:nvPr/>
        </p:nvSpPr>
        <p:spPr>
          <a:xfrm>
            <a:off x="4470322" y="5317591"/>
            <a:ext cx="2359506" cy="738664"/>
          </a:xfrm>
          <a:prstGeom prst="rect">
            <a:avLst/>
          </a:prstGeom>
        </p:spPr>
        <p:txBody>
          <a:bodyPr wrap="square">
            <a:spAutoFit/>
          </a:bodyPr>
          <a:lstStyle/>
          <a:p>
            <a:pPr lvl="0" algn="ctr"/>
            <a:r>
              <a:rPr lang="es-419" sz="1400" dirty="0">
                <a:solidFill>
                  <a:srgbClr val="00B0F0"/>
                </a:solidFill>
              </a:rPr>
              <a:t>Decretos del Aislamiento preventivo</a:t>
            </a:r>
          </a:p>
          <a:p>
            <a:pPr lvl="0" algn="ctr"/>
            <a:r>
              <a:rPr lang="es-419" sz="1400" b="1" dirty="0">
                <a:solidFill>
                  <a:srgbClr val="004A84"/>
                </a:solidFill>
              </a:rPr>
              <a:t>457</a:t>
            </a:r>
            <a:r>
              <a:rPr lang="es-419" sz="1400" b="1" dirty="0">
                <a:solidFill>
                  <a:srgbClr val="00B0F0"/>
                </a:solidFill>
              </a:rPr>
              <a:t> </a:t>
            </a:r>
            <a:r>
              <a:rPr lang="es-419" sz="1400" dirty="0">
                <a:solidFill>
                  <a:srgbClr val="00B0F0"/>
                </a:solidFill>
              </a:rPr>
              <a:t>- </a:t>
            </a:r>
            <a:r>
              <a:rPr lang="es-419" sz="1400" b="1" dirty="0">
                <a:solidFill>
                  <a:srgbClr val="004A84"/>
                </a:solidFill>
              </a:rPr>
              <a:t>531</a:t>
            </a:r>
            <a:r>
              <a:rPr lang="es-419" sz="1400" b="1" dirty="0">
                <a:solidFill>
                  <a:srgbClr val="00B0F0"/>
                </a:solidFill>
              </a:rPr>
              <a:t> </a:t>
            </a:r>
            <a:r>
              <a:rPr lang="es-419" sz="1400" dirty="0">
                <a:solidFill>
                  <a:srgbClr val="00B0F0"/>
                </a:solidFill>
              </a:rPr>
              <a:t>-</a:t>
            </a:r>
            <a:r>
              <a:rPr lang="es-419" sz="1400" b="1" dirty="0">
                <a:solidFill>
                  <a:srgbClr val="00B0F0"/>
                </a:solidFill>
              </a:rPr>
              <a:t> </a:t>
            </a:r>
            <a:r>
              <a:rPr lang="es-419" sz="1400" b="1" dirty="0">
                <a:solidFill>
                  <a:srgbClr val="004A84"/>
                </a:solidFill>
              </a:rPr>
              <a:t>593 </a:t>
            </a:r>
            <a:r>
              <a:rPr lang="es-419" sz="1400" dirty="0">
                <a:solidFill>
                  <a:srgbClr val="00B0F0"/>
                </a:solidFill>
              </a:rPr>
              <a:t>y el </a:t>
            </a:r>
            <a:r>
              <a:rPr lang="es-419" sz="1400" b="1" dirty="0">
                <a:solidFill>
                  <a:srgbClr val="004A84"/>
                </a:solidFill>
              </a:rPr>
              <a:t>636</a:t>
            </a:r>
          </a:p>
        </p:txBody>
      </p:sp>
    </p:spTree>
    <p:extLst>
      <p:ext uri="{BB962C8B-B14F-4D97-AF65-F5344CB8AC3E}">
        <p14:creationId xmlns:p14="http://schemas.microsoft.com/office/powerpoint/2010/main" val="136960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3318CB73-5E38-4713-AE2E-DBFE2AD7BD89}"/>
              </a:ext>
            </a:extLst>
          </p:cNvPr>
          <p:cNvSpPr/>
          <p:nvPr/>
        </p:nvSpPr>
        <p:spPr>
          <a:xfrm>
            <a:off x="9227463" y="1224524"/>
            <a:ext cx="2067216" cy="2063279"/>
          </a:xfrm>
          <a:custGeom>
            <a:avLst/>
            <a:gdLst>
              <a:gd name="connsiteX0" fmla="*/ 2067216 w 2067216"/>
              <a:gd name="connsiteY0" fmla="*/ 1191202 h 2063279"/>
              <a:gd name="connsiteX1" fmla="*/ 838673 w 2067216"/>
              <a:gd name="connsiteY1" fmla="*/ 0 h 2063279"/>
              <a:gd name="connsiteX2" fmla="*/ 0 w 2067216"/>
              <a:gd name="connsiteY2" fmla="*/ 2063279 h 2063279"/>
              <a:gd name="connsiteX3" fmla="*/ 2067216 w 2067216"/>
              <a:gd name="connsiteY3" fmla="*/ 1191202 h 2063279"/>
            </a:gdLst>
            <a:ahLst/>
            <a:cxnLst>
              <a:cxn ang="0">
                <a:pos x="connsiteX0" y="connsiteY0"/>
              </a:cxn>
              <a:cxn ang="0">
                <a:pos x="connsiteX1" y="connsiteY1"/>
              </a:cxn>
              <a:cxn ang="0">
                <a:pos x="connsiteX2" y="connsiteY2"/>
              </a:cxn>
              <a:cxn ang="0">
                <a:pos x="connsiteX3" y="connsiteY3"/>
              </a:cxn>
            </a:cxnLst>
            <a:rect l="l" t="t" r="r" b="b"/>
            <a:pathLst>
              <a:path w="2067216" h="2063279">
                <a:moveTo>
                  <a:pt x="2067216" y="1191202"/>
                </a:moveTo>
                <a:cubicBezTo>
                  <a:pt x="1829393" y="674339"/>
                  <a:pt x="1404270" y="240984"/>
                  <a:pt x="838673" y="0"/>
                </a:cubicBezTo>
                <a:lnTo>
                  <a:pt x="0" y="2063279"/>
                </a:lnTo>
                <a:lnTo>
                  <a:pt x="2067216" y="1191202"/>
                </a:lnTo>
                <a:close/>
              </a:path>
            </a:pathLst>
          </a:custGeom>
          <a:solidFill>
            <a:srgbClr val="E4A136"/>
          </a:solidFill>
          <a:ln w="4469" cap="flat">
            <a:solidFill>
              <a:srgbClr val="000000"/>
            </a:solidFill>
            <a:prstDash val="solid"/>
            <a:miter/>
          </a:ln>
        </p:spPr>
        <p:txBody>
          <a:bodyPr rtlCol="0" anchor="ctr"/>
          <a:lstStyle/>
          <a:p>
            <a:endParaRPr lang="es-419"/>
          </a:p>
        </p:txBody>
      </p:sp>
      <p:sp>
        <p:nvSpPr>
          <p:cNvPr id="9" name="Forma libre: forma 8">
            <a:extLst>
              <a:ext uri="{FF2B5EF4-FFF2-40B4-BE49-F238E27FC236}">
                <a16:creationId xmlns:a16="http://schemas.microsoft.com/office/drawing/2014/main" id="{3992BDE5-24CE-4B8A-9247-E01FAADB9F8B}"/>
              </a:ext>
            </a:extLst>
          </p:cNvPr>
          <p:cNvSpPr/>
          <p:nvPr/>
        </p:nvSpPr>
        <p:spPr>
          <a:xfrm>
            <a:off x="6925466" y="1244089"/>
            <a:ext cx="2084872" cy="2045861"/>
          </a:xfrm>
          <a:custGeom>
            <a:avLst/>
            <a:gdLst>
              <a:gd name="connsiteX0" fmla="*/ 1203729 w 2084872"/>
              <a:gd name="connsiteY0" fmla="*/ 0 h 2045861"/>
              <a:gd name="connsiteX1" fmla="*/ 0 w 2084872"/>
              <a:gd name="connsiteY1" fmla="*/ 1215838 h 2045861"/>
              <a:gd name="connsiteX2" fmla="*/ 2084872 w 2084872"/>
              <a:gd name="connsiteY2" fmla="*/ 2045862 h 2045861"/>
              <a:gd name="connsiteX3" fmla="*/ 1203729 w 2084872"/>
              <a:gd name="connsiteY3" fmla="*/ 0 h 2045861"/>
            </a:gdLst>
            <a:ahLst/>
            <a:cxnLst>
              <a:cxn ang="0">
                <a:pos x="connsiteX0" y="connsiteY0"/>
              </a:cxn>
              <a:cxn ang="0">
                <a:pos x="connsiteX1" y="connsiteY1"/>
              </a:cxn>
              <a:cxn ang="0">
                <a:pos x="connsiteX2" y="connsiteY2"/>
              </a:cxn>
              <a:cxn ang="0">
                <a:pos x="connsiteX3" y="connsiteY3"/>
              </a:cxn>
            </a:cxnLst>
            <a:rect l="l" t="t" r="r" b="b"/>
            <a:pathLst>
              <a:path w="2084872" h="2045861">
                <a:moveTo>
                  <a:pt x="1203729" y="0"/>
                </a:moveTo>
                <a:cubicBezTo>
                  <a:pt x="681437" y="235377"/>
                  <a:pt x="243549" y="656145"/>
                  <a:pt x="0" y="1215838"/>
                </a:cubicBezTo>
                <a:lnTo>
                  <a:pt x="2084872" y="2045862"/>
                </a:lnTo>
                <a:lnTo>
                  <a:pt x="1203729" y="0"/>
                </a:lnTo>
                <a:close/>
              </a:path>
            </a:pathLst>
          </a:custGeom>
          <a:solidFill>
            <a:schemeClr val="bg1"/>
          </a:solidFill>
          <a:ln w="4469" cap="flat">
            <a:solidFill>
              <a:srgbClr val="000000"/>
            </a:solidFill>
            <a:prstDash val="solid"/>
            <a:miter/>
          </a:ln>
        </p:spPr>
        <p:txBody>
          <a:bodyPr rtlCol="0" anchor="ctr"/>
          <a:lstStyle/>
          <a:p>
            <a:endParaRPr lang="es-419"/>
          </a:p>
        </p:txBody>
      </p:sp>
      <p:sp>
        <p:nvSpPr>
          <p:cNvPr id="24" name="Forma libre: forma 23">
            <a:extLst>
              <a:ext uri="{FF2B5EF4-FFF2-40B4-BE49-F238E27FC236}">
                <a16:creationId xmlns:a16="http://schemas.microsoft.com/office/drawing/2014/main" id="{85B80EB8-CF0B-4C7F-AC67-52660F90A90F}"/>
              </a:ext>
            </a:extLst>
          </p:cNvPr>
          <p:cNvSpPr/>
          <p:nvPr/>
        </p:nvSpPr>
        <p:spPr>
          <a:xfrm>
            <a:off x="6945210" y="3504868"/>
            <a:ext cx="2067335" cy="2063338"/>
          </a:xfrm>
          <a:custGeom>
            <a:avLst/>
            <a:gdLst>
              <a:gd name="connsiteX0" fmla="*/ 0 w 2067335"/>
              <a:gd name="connsiteY0" fmla="*/ 872077 h 2063338"/>
              <a:gd name="connsiteX1" fmla="*/ 1228603 w 2067335"/>
              <a:gd name="connsiteY1" fmla="*/ 2063339 h 2063338"/>
              <a:gd name="connsiteX2" fmla="*/ 2067335 w 2067335"/>
              <a:gd name="connsiteY2" fmla="*/ 0 h 2063338"/>
              <a:gd name="connsiteX3" fmla="*/ 0 w 2067335"/>
              <a:gd name="connsiteY3" fmla="*/ 872077 h 2063338"/>
            </a:gdLst>
            <a:ahLst/>
            <a:cxnLst>
              <a:cxn ang="0">
                <a:pos x="connsiteX0" y="connsiteY0"/>
              </a:cxn>
              <a:cxn ang="0">
                <a:pos x="connsiteX1" y="connsiteY1"/>
              </a:cxn>
              <a:cxn ang="0">
                <a:pos x="connsiteX2" y="connsiteY2"/>
              </a:cxn>
              <a:cxn ang="0">
                <a:pos x="connsiteX3" y="connsiteY3"/>
              </a:cxn>
            </a:cxnLst>
            <a:rect l="l" t="t" r="r" b="b"/>
            <a:pathLst>
              <a:path w="2067335" h="2063338">
                <a:moveTo>
                  <a:pt x="0" y="872077"/>
                </a:moveTo>
                <a:cubicBezTo>
                  <a:pt x="237823" y="1388941"/>
                  <a:pt x="663005" y="1822355"/>
                  <a:pt x="1228603" y="2063339"/>
                </a:cubicBezTo>
                <a:lnTo>
                  <a:pt x="2067335" y="0"/>
                </a:lnTo>
                <a:lnTo>
                  <a:pt x="0" y="872077"/>
                </a:lnTo>
                <a:close/>
              </a:path>
            </a:pathLst>
          </a:custGeom>
          <a:solidFill>
            <a:srgbClr val="959CCC"/>
          </a:solidFill>
          <a:ln w="4469" cap="flat">
            <a:solidFill>
              <a:srgbClr val="000000"/>
            </a:solidFill>
            <a:prstDash val="solid"/>
            <a:miter/>
          </a:ln>
        </p:spPr>
        <p:txBody>
          <a:bodyPr rtlCol="0" anchor="ctr"/>
          <a:lstStyle/>
          <a:p>
            <a:endParaRPr lang="es-419"/>
          </a:p>
        </p:txBody>
      </p:sp>
      <p:sp>
        <p:nvSpPr>
          <p:cNvPr id="25" name="Forma libre: forma 24">
            <a:extLst>
              <a:ext uri="{FF2B5EF4-FFF2-40B4-BE49-F238E27FC236}">
                <a16:creationId xmlns:a16="http://schemas.microsoft.com/office/drawing/2014/main" id="{65649B09-5150-4E4F-B1AA-058F15232B94}"/>
              </a:ext>
            </a:extLst>
          </p:cNvPr>
          <p:cNvSpPr/>
          <p:nvPr/>
        </p:nvSpPr>
        <p:spPr>
          <a:xfrm>
            <a:off x="9229729" y="3502721"/>
            <a:ext cx="2084753" cy="2045861"/>
          </a:xfrm>
          <a:custGeom>
            <a:avLst/>
            <a:gdLst>
              <a:gd name="connsiteX0" fmla="*/ 0 w 2084753"/>
              <a:gd name="connsiteY0" fmla="*/ 0 h 2045861"/>
              <a:gd name="connsiteX1" fmla="*/ 881144 w 2084753"/>
              <a:gd name="connsiteY1" fmla="*/ 2045862 h 2045861"/>
              <a:gd name="connsiteX2" fmla="*/ 2084753 w 2084753"/>
              <a:gd name="connsiteY2" fmla="*/ 830024 h 2045861"/>
              <a:gd name="connsiteX3" fmla="*/ 0 w 2084753"/>
              <a:gd name="connsiteY3" fmla="*/ 0 h 2045861"/>
            </a:gdLst>
            <a:ahLst/>
            <a:cxnLst>
              <a:cxn ang="0">
                <a:pos x="connsiteX0" y="connsiteY0"/>
              </a:cxn>
              <a:cxn ang="0">
                <a:pos x="connsiteX1" y="connsiteY1"/>
              </a:cxn>
              <a:cxn ang="0">
                <a:pos x="connsiteX2" y="connsiteY2"/>
              </a:cxn>
              <a:cxn ang="0">
                <a:pos x="connsiteX3" y="connsiteY3"/>
              </a:cxn>
            </a:cxnLst>
            <a:rect l="l" t="t" r="r" b="b"/>
            <a:pathLst>
              <a:path w="2084753" h="2045861">
                <a:moveTo>
                  <a:pt x="0" y="0"/>
                </a:moveTo>
                <a:lnTo>
                  <a:pt x="881144" y="2045862"/>
                </a:lnTo>
                <a:cubicBezTo>
                  <a:pt x="1403316" y="1810485"/>
                  <a:pt x="1841264" y="1389716"/>
                  <a:pt x="2084753" y="830024"/>
                </a:cubicBezTo>
                <a:lnTo>
                  <a:pt x="0" y="0"/>
                </a:lnTo>
                <a:close/>
              </a:path>
            </a:pathLst>
          </a:custGeom>
          <a:solidFill>
            <a:srgbClr val="8F429B"/>
          </a:solidFill>
          <a:ln w="4469" cap="flat">
            <a:solidFill>
              <a:srgbClr val="000000"/>
            </a:solidFill>
            <a:prstDash val="solid"/>
            <a:miter/>
          </a:ln>
        </p:spPr>
        <p:txBody>
          <a:bodyPr rtlCol="0" anchor="ctr"/>
          <a:lstStyle/>
          <a:p>
            <a:endParaRPr lang="es-419"/>
          </a:p>
        </p:txBody>
      </p:sp>
      <p:sp>
        <p:nvSpPr>
          <p:cNvPr id="26" name="Forma libre: forma 25">
            <a:extLst>
              <a:ext uri="{FF2B5EF4-FFF2-40B4-BE49-F238E27FC236}">
                <a16:creationId xmlns:a16="http://schemas.microsoft.com/office/drawing/2014/main" id="{29FFBB3C-466D-44F8-B493-549F1A9879FB}"/>
              </a:ext>
            </a:extLst>
          </p:cNvPr>
          <p:cNvSpPr/>
          <p:nvPr/>
        </p:nvSpPr>
        <p:spPr>
          <a:xfrm>
            <a:off x="9273572" y="2522797"/>
            <a:ext cx="2236812" cy="1702041"/>
          </a:xfrm>
          <a:custGeom>
            <a:avLst/>
            <a:gdLst>
              <a:gd name="connsiteX0" fmla="*/ 2084753 w 2236812"/>
              <a:gd name="connsiteY0" fmla="*/ 1702041 h 1702041"/>
              <a:gd name="connsiteX1" fmla="*/ 2067216 w 2236812"/>
              <a:gd name="connsiteY1" fmla="*/ 0 h 1702041"/>
              <a:gd name="connsiteX2" fmla="*/ 0 w 2236812"/>
              <a:gd name="connsiteY2" fmla="*/ 872017 h 1702041"/>
              <a:gd name="connsiteX3" fmla="*/ 2084753 w 2236812"/>
              <a:gd name="connsiteY3" fmla="*/ 1702041 h 1702041"/>
            </a:gdLst>
            <a:ahLst/>
            <a:cxnLst>
              <a:cxn ang="0">
                <a:pos x="connsiteX0" y="connsiteY0"/>
              </a:cxn>
              <a:cxn ang="0">
                <a:pos x="connsiteX1" y="connsiteY1"/>
              </a:cxn>
              <a:cxn ang="0">
                <a:pos x="connsiteX2" y="connsiteY2"/>
              </a:cxn>
              <a:cxn ang="0">
                <a:pos x="connsiteX3" y="connsiteY3"/>
              </a:cxn>
            </a:cxnLst>
            <a:rect l="l" t="t" r="r" b="b"/>
            <a:pathLst>
              <a:path w="2236812" h="1702041">
                <a:moveTo>
                  <a:pt x="2084753" y="1702041"/>
                </a:moveTo>
                <a:cubicBezTo>
                  <a:pt x="2300744" y="1131374"/>
                  <a:pt x="2279211" y="527720"/>
                  <a:pt x="2067216" y="0"/>
                </a:cubicBezTo>
                <a:lnTo>
                  <a:pt x="0" y="872017"/>
                </a:lnTo>
                <a:lnTo>
                  <a:pt x="2084753" y="1702041"/>
                </a:lnTo>
                <a:close/>
              </a:path>
            </a:pathLst>
          </a:custGeom>
          <a:solidFill>
            <a:srgbClr val="A9CB5A"/>
          </a:solidFill>
          <a:ln w="4469" cap="flat">
            <a:solidFill>
              <a:srgbClr val="000000"/>
            </a:solidFill>
            <a:prstDash val="solid"/>
            <a:miter/>
          </a:ln>
        </p:spPr>
        <p:txBody>
          <a:bodyPr rtlCol="0" anchor="ctr"/>
          <a:lstStyle/>
          <a:p>
            <a:endParaRPr lang="es-419"/>
          </a:p>
        </p:txBody>
      </p:sp>
      <p:sp>
        <p:nvSpPr>
          <p:cNvPr id="27" name="Forma libre: forma 26">
            <a:extLst>
              <a:ext uri="{FF2B5EF4-FFF2-40B4-BE49-F238E27FC236}">
                <a16:creationId xmlns:a16="http://schemas.microsoft.com/office/drawing/2014/main" id="{8CAB1294-FCAF-4C58-B1D8-BA4B7B18F9B9}"/>
              </a:ext>
            </a:extLst>
          </p:cNvPr>
          <p:cNvSpPr/>
          <p:nvPr/>
        </p:nvSpPr>
        <p:spPr>
          <a:xfrm>
            <a:off x="8237339" y="1030631"/>
            <a:ext cx="1719757" cy="2213687"/>
          </a:xfrm>
          <a:custGeom>
            <a:avLst/>
            <a:gdLst>
              <a:gd name="connsiteX0" fmla="*/ 1719757 w 1719757"/>
              <a:gd name="connsiteY0" fmla="*/ 150468 h 2213687"/>
              <a:gd name="connsiteX1" fmla="*/ 0 w 1719757"/>
              <a:gd name="connsiteY1" fmla="*/ 167826 h 2213687"/>
              <a:gd name="connsiteX2" fmla="*/ 881084 w 1719757"/>
              <a:gd name="connsiteY2" fmla="*/ 2213688 h 2213687"/>
              <a:gd name="connsiteX3" fmla="*/ 1719757 w 1719757"/>
              <a:gd name="connsiteY3" fmla="*/ 150468 h 2213687"/>
            </a:gdLst>
            <a:ahLst/>
            <a:cxnLst>
              <a:cxn ang="0">
                <a:pos x="connsiteX0" y="connsiteY0"/>
              </a:cxn>
              <a:cxn ang="0">
                <a:pos x="connsiteX1" y="connsiteY1"/>
              </a:cxn>
              <a:cxn ang="0">
                <a:pos x="connsiteX2" y="connsiteY2"/>
              </a:cxn>
              <a:cxn ang="0">
                <a:pos x="connsiteX3" y="connsiteY3"/>
              </a:cxn>
            </a:cxnLst>
            <a:rect l="l" t="t" r="r" b="b"/>
            <a:pathLst>
              <a:path w="1719757" h="2213687">
                <a:moveTo>
                  <a:pt x="1719757" y="150468"/>
                </a:moveTo>
                <a:cubicBezTo>
                  <a:pt x="1143125" y="-63256"/>
                  <a:pt x="533208" y="-41961"/>
                  <a:pt x="0" y="167826"/>
                </a:cubicBezTo>
                <a:lnTo>
                  <a:pt x="881084" y="2213688"/>
                </a:lnTo>
                <a:lnTo>
                  <a:pt x="1719757" y="150468"/>
                </a:lnTo>
                <a:close/>
              </a:path>
            </a:pathLst>
          </a:custGeom>
          <a:solidFill>
            <a:srgbClr val="EBCC48"/>
          </a:solidFill>
          <a:ln w="4469" cap="flat">
            <a:solidFill>
              <a:srgbClr val="000000"/>
            </a:solidFill>
            <a:prstDash val="solid"/>
            <a:miter/>
          </a:ln>
        </p:spPr>
        <p:txBody>
          <a:bodyPr rtlCol="0" anchor="ctr"/>
          <a:lstStyle/>
          <a:p>
            <a:endParaRPr lang="es-419"/>
          </a:p>
        </p:txBody>
      </p:sp>
      <p:sp>
        <p:nvSpPr>
          <p:cNvPr id="28" name="Forma libre: forma 27">
            <a:extLst>
              <a:ext uri="{FF2B5EF4-FFF2-40B4-BE49-F238E27FC236}">
                <a16:creationId xmlns:a16="http://schemas.microsoft.com/office/drawing/2014/main" id="{348FFE1E-5E95-4580-978F-12633DCFE61E}"/>
              </a:ext>
            </a:extLst>
          </p:cNvPr>
          <p:cNvSpPr/>
          <p:nvPr/>
        </p:nvSpPr>
        <p:spPr>
          <a:xfrm>
            <a:off x="6729587" y="2567893"/>
            <a:ext cx="2236849" cy="1702041"/>
          </a:xfrm>
          <a:custGeom>
            <a:avLst/>
            <a:gdLst>
              <a:gd name="connsiteX0" fmla="*/ 152037 w 2236849"/>
              <a:gd name="connsiteY0" fmla="*/ 0 h 1702041"/>
              <a:gd name="connsiteX1" fmla="*/ 169574 w 2236849"/>
              <a:gd name="connsiteY1" fmla="*/ 1702041 h 1702041"/>
              <a:gd name="connsiteX2" fmla="*/ 2236849 w 2236849"/>
              <a:gd name="connsiteY2" fmla="*/ 830024 h 1702041"/>
              <a:gd name="connsiteX3" fmla="*/ 152037 w 2236849"/>
              <a:gd name="connsiteY3" fmla="*/ 0 h 1702041"/>
            </a:gdLst>
            <a:ahLst/>
            <a:cxnLst>
              <a:cxn ang="0">
                <a:pos x="connsiteX0" y="connsiteY0"/>
              </a:cxn>
              <a:cxn ang="0">
                <a:pos x="connsiteX1" y="connsiteY1"/>
              </a:cxn>
              <a:cxn ang="0">
                <a:pos x="connsiteX2" y="connsiteY2"/>
              </a:cxn>
              <a:cxn ang="0">
                <a:pos x="connsiteX3" y="connsiteY3"/>
              </a:cxn>
            </a:cxnLst>
            <a:rect l="l" t="t" r="r" b="b"/>
            <a:pathLst>
              <a:path w="2236849" h="1702041">
                <a:moveTo>
                  <a:pt x="152037" y="0"/>
                </a:moveTo>
                <a:cubicBezTo>
                  <a:pt x="-63895" y="570668"/>
                  <a:pt x="-42421" y="1174381"/>
                  <a:pt x="169574" y="1702041"/>
                </a:cubicBezTo>
                <a:lnTo>
                  <a:pt x="2236849" y="830024"/>
                </a:lnTo>
                <a:lnTo>
                  <a:pt x="152037" y="0"/>
                </a:lnTo>
                <a:close/>
              </a:path>
            </a:pathLst>
          </a:custGeom>
          <a:solidFill>
            <a:srgbClr val="D98EA8"/>
          </a:solidFill>
          <a:ln w="4469" cap="flat">
            <a:solidFill>
              <a:srgbClr val="000000"/>
            </a:solidFill>
            <a:prstDash val="solid"/>
            <a:miter/>
          </a:ln>
        </p:spPr>
        <p:txBody>
          <a:bodyPr rtlCol="0" anchor="ctr"/>
          <a:lstStyle/>
          <a:p>
            <a:endParaRPr lang="es-419"/>
          </a:p>
        </p:txBody>
      </p:sp>
      <p:sp>
        <p:nvSpPr>
          <p:cNvPr id="29" name="Forma libre: forma 28">
            <a:extLst>
              <a:ext uri="{FF2B5EF4-FFF2-40B4-BE49-F238E27FC236}">
                <a16:creationId xmlns:a16="http://schemas.microsoft.com/office/drawing/2014/main" id="{4D35C584-3557-4A26-9FBC-B9239B5D9341}"/>
              </a:ext>
            </a:extLst>
          </p:cNvPr>
          <p:cNvSpPr/>
          <p:nvPr/>
        </p:nvSpPr>
        <p:spPr>
          <a:xfrm>
            <a:off x="6373111" y="3134027"/>
            <a:ext cx="526109" cy="520621"/>
          </a:xfrm>
          <a:custGeom>
            <a:avLst/>
            <a:gdLst>
              <a:gd name="connsiteX0" fmla="*/ 526109 w 526109"/>
              <a:gd name="connsiteY0" fmla="*/ 260311 h 520621"/>
              <a:gd name="connsiteX1" fmla="*/ 263055 w 526109"/>
              <a:gd name="connsiteY1" fmla="*/ 520622 h 520621"/>
              <a:gd name="connsiteX2" fmla="*/ 0 w 526109"/>
              <a:gd name="connsiteY2" fmla="*/ 260311 h 520621"/>
              <a:gd name="connsiteX3" fmla="*/ 263055 w 526109"/>
              <a:gd name="connsiteY3" fmla="*/ 0 h 520621"/>
              <a:gd name="connsiteX4" fmla="*/ 526109 w 526109"/>
              <a:gd name="connsiteY4" fmla="*/ 260311 h 520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109" h="520621">
                <a:moveTo>
                  <a:pt x="526109" y="260311"/>
                </a:moveTo>
                <a:cubicBezTo>
                  <a:pt x="526109" y="404077"/>
                  <a:pt x="408336" y="520622"/>
                  <a:pt x="263055" y="520622"/>
                </a:cubicBezTo>
                <a:cubicBezTo>
                  <a:pt x="117774" y="520622"/>
                  <a:pt x="0" y="404077"/>
                  <a:pt x="0" y="260311"/>
                </a:cubicBezTo>
                <a:cubicBezTo>
                  <a:pt x="0" y="116545"/>
                  <a:pt x="117774" y="0"/>
                  <a:pt x="263055" y="0"/>
                </a:cubicBezTo>
                <a:cubicBezTo>
                  <a:pt x="408336" y="0"/>
                  <a:pt x="526109" y="116545"/>
                  <a:pt x="526109" y="260311"/>
                </a:cubicBezTo>
                <a:close/>
              </a:path>
            </a:pathLst>
          </a:custGeom>
          <a:solidFill>
            <a:srgbClr val="D98EA8"/>
          </a:solidFill>
          <a:ln w="4469" cap="flat">
            <a:solidFill>
              <a:srgbClr val="000000"/>
            </a:solidFill>
            <a:prstDash val="solid"/>
            <a:miter/>
          </a:ln>
        </p:spPr>
        <p:txBody>
          <a:bodyPr rtlCol="0" anchor="ctr"/>
          <a:lstStyle/>
          <a:p>
            <a:endParaRPr lang="es-419"/>
          </a:p>
        </p:txBody>
      </p:sp>
      <p:grpSp>
        <p:nvGrpSpPr>
          <p:cNvPr id="30" name="Gráfico 12">
            <a:extLst>
              <a:ext uri="{FF2B5EF4-FFF2-40B4-BE49-F238E27FC236}">
                <a16:creationId xmlns:a16="http://schemas.microsoft.com/office/drawing/2014/main" id="{796B7711-6D7F-45BF-96D1-168ED466C419}"/>
              </a:ext>
            </a:extLst>
          </p:cNvPr>
          <p:cNvGrpSpPr/>
          <p:nvPr/>
        </p:nvGrpSpPr>
        <p:grpSpPr>
          <a:xfrm>
            <a:off x="6476603" y="3302597"/>
            <a:ext cx="347995" cy="221538"/>
            <a:chOff x="6476603" y="3302597"/>
            <a:chExt cx="347995" cy="221538"/>
          </a:xfrm>
          <a:solidFill>
            <a:srgbClr val="FFFFFF"/>
          </a:solidFill>
        </p:grpSpPr>
        <p:sp>
          <p:nvSpPr>
            <p:cNvPr id="31" name="Forma libre: forma 30">
              <a:extLst>
                <a:ext uri="{FF2B5EF4-FFF2-40B4-BE49-F238E27FC236}">
                  <a16:creationId xmlns:a16="http://schemas.microsoft.com/office/drawing/2014/main" id="{D69CB3B1-A2C3-4121-9536-8A3944E45AAB}"/>
                </a:ext>
              </a:extLst>
            </p:cNvPr>
            <p:cNvSpPr/>
            <p:nvPr/>
          </p:nvSpPr>
          <p:spPr>
            <a:xfrm>
              <a:off x="6476603" y="3302597"/>
              <a:ext cx="164811" cy="221538"/>
            </a:xfrm>
            <a:custGeom>
              <a:avLst/>
              <a:gdLst>
                <a:gd name="connsiteX0" fmla="*/ 164812 w 164811"/>
                <a:gd name="connsiteY0" fmla="*/ 64600 h 221538"/>
                <a:gd name="connsiteX1" fmla="*/ 163798 w 164811"/>
                <a:gd name="connsiteY1" fmla="*/ 84046 h 221538"/>
                <a:gd name="connsiteX2" fmla="*/ 160517 w 164811"/>
                <a:gd name="connsiteY2" fmla="*/ 107429 h 221538"/>
                <a:gd name="connsiteX3" fmla="*/ 154850 w 164811"/>
                <a:gd name="connsiteY3" fmla="*/ 132720 h 221538"/>
                <a:gd name="connsiteX4" fmla="*/ 146559 w 164811"/>
                <a:gd name="connsiteY4" fmla="*/ 157773 h 221538"/>
                <a:gd name="connsiteX5" fmla="*/ 135345 w 164811"/>
                <a:gd name="connsiteY5" fmla="*/ 180679 h 221538"/>
                <a:gd name="connsiteX6" fmla="*/ 121148 w 164811"/>
                <a:gd name="connsiteY6" fmla="*/ 199170 h 221538"/>
                <a:gd name="connsiteX7" fmla="*/ 96274 w 164811"/>
                <a:gd name="connsiteY7" fmla="*/ 215395 h 221538"/>
                <a:gd name="connsiteX8" fmla="*/ 61320 w 164811"/>
                <a:gd name="connsiteY8" fmla="*/ 221539 h 221538"/>
                <a:gd name="connsiteX9" fmla="*/ 32986 w 164811"/>
                <a:gd name="connsiteY9" fmla="*/ 217065 h 221538"/>
                <a:gd name="connsiteX10" fmla="*/ 14018 w 164811"/>
                <a:gd name="connsiteY10" fmla="*/ 204240 h 221538"/>
                <a:gd name="connsiteX11" fmla="*/ 3340 w 164811"/>
                <a:gd name="connsiteY11" fmla="*/ 183840 h 221538"/>
                <a:gd name="connsiteX12" fmla="*/ 0 w 164811"/>
                <a:gd name="connsiteY12" fmla="*/ 156580 h 221538"/>
                <a:gd name="connsiteX13" fmla="*/ 1014 w 164811"/>
                <a:gd name="connsiteY13" fmla="*/ 137492 h 221538"/>
                <a:gd name="connsiteX14" fmla="*/ 4295 w 164811"/>
                <a:gd name="connsiteY14" fmla="*/ 114169 h 221538"/>
                <a:gd name="connsiteX15" fmla="*/ 9961 w 164811"/>
                <a:gd name="connsiteY15" fmla="*/ 88938 h 221538"/>
                <a:gd name="connsiteX16" fmla="*/ 18312 w 164811"/>
                <a:gd name="connsiteY16" fmla="*/ 63885 h 221538"/>
                <a:gd name="connsiteX17" fmla="*/ 29527 w 164811"/>
                <a:gd name="connsiteY17" fmla="*/ 40979 h 221538"/>
                <a:gd name="connsiteX18" fmla="*/ 43842 w 164811"/>
                <a:gd name="connsiteY18" fmla="*/ 22309 h 221538"/>
                <a:gd name="connsiteX19" fmla="*/ 55057 w 164811"/>
                <a:gd name="connsiteY19" fmla="*/ 13123 h 221538"/>
                <a:gd name="connsiteX20" fmla="*/ 68657 w 164811"/>
                <a:gd name="connsiteY20" fmla="*/ 6025 h 221538"/>
                <a:gd name="connsiteX21" fmla="*/ 84762 w 164811"/>
                <a:gd name="connsiteY21" fmla="*/ 1551 h 221538"/>
                <a:gd name="connsiteX22" fmla="*/ 103492 w 164811"/>
                <a:gd name="connsiteY22" fmla="*/ 0 h 221538"/>
                <a:gd name="connsiteX23" fmla="*/ 132482 w 164811"/>
                <a:gd name="connsiteY23" fmla="*/ 4653 h 221538"/>
                <a:gd name="connsiteX24" fmla="*/ 151450 w 164811"/>
                <a:gd name="connsiteY24" fmla="*/ 17716 h 221538"/>
                <a:gd name="connsiteX25" fmla="*/ 161710 w 164811"/>
                <a:gd name="connsiteY25" fmla="*/ 38056 h 221538"/>
                <a:gd name="connsiteX26" fmla="*/ 164812 w 164811"/>
                <a:gd name="connsiteY26" fmla="*/ 64600 h 221538"/>
                <a:gd name="connsiteX27" fmla="*/ 121208 w 164811"/>
                <a:gd name="connsiteY27" fmla="*/ 65257 h 221538"/>
                <a:gd name="connsiteX28" fmla="*/ 115720 w 164811"/>
                <a:gd name="connsiteY28" fmla="*/ 41755 h 221538"/>
                <a:gd name="connsiteX29" fmla="*/ 97527 w 164811"/>
                <a:gd name="connsiteY29" fmla="*/ 34299 h 221538"/>
                <a:gd name="connsiteX30" fmla="*/ 85001 w 164811"/>
                <a:gd name="connsiteY30" fmla="*/ 36804 h 221538"/>
                <a:gd name="connsiteX31" fmla="*/ 74980 w 164811"/>
                <a:gd name="connsiteY31" fmla="*/ 43604 h 221538"/>
                <a:gd name="connsiteX32" fmla="*/ 65436 w 164811"/>
                <a:gd name="connsiteY32" fmla="*/ 57800 h 221538"/>
                <a:gd name="connsiteX33" fmla="*/ 57562 w 164811"/>
                <a:gd name="connsiteY33" fmla="*/ 77544 h 221538"/>
                <a:gd name="connsiteX34" fmla="*/ 51537 w 164811"/>
                <a:gd name="connsiteY34" fmla="*/ 100092 h 221538"/>
                <a:gd name="connsiteX35" fmla="*/ 47302 w 164811"/>
                <a:gd name="connsiteY35" fmla="*/ 122640 h 221538"/>
                <a:gd name="connsiteX36" fmla="*/ 44618 w 164811"/>
                <a:gd name="connsiteY36" fmla="*/ 142324 h 221538"/>
                <a:gd name="connsiteX37" fmla="*/ 43723 w 164811"/>
                <a:gd name="connsiteY37" fmla="*/ 156163 h 221538"/>
                <a:gd name="connsiteX38" fmla="*/ 49330 w 164811"/>
                <a:gd name="connsiteY38" fmla="*/ 179486 h 221538"/>
                <a:gd name="connsiteX39" fmla="*/ 67464 w 164811"/>
                <a:gd name="connsiteY39" fmla="*/ 186942 h 221538"/>
                <a:gd name="connsiteX40" fmla="*/ 80050 w 164811"/>
                <a:gd name="connsiteY40" fmla="*/ 184556 h 221538"/>
                <a:gd name="connsiteX41" fmla="*/ 90011 w 164811"/>
                <a:gd name="connsiteY41" fmla="*/ 177875 h 221538"/>
                <a:gd name="connsiteX42" fmla="*/ 99555 w 164811"/>
                <a:gd name="connsiteY42" fmla="*/ 163738 h 221538"/>
                <a:gd name="connsiteX43" fmla="*/ 107429 w 164811"/>
                <a:gd name="connsiteY43" fmla="*/ 143994 h 221538"/>
                <a:gd name="connsiteX44" fmla="*/ 113513 w 164811"/>
                <a:gd name="connsiteY44" fmla="*/ 121506 h 221538"/>
                <a:gd name="connsiteX45" fmla="*/ 117868 w 164811"/>
                <a:gd name="connsiteY45" fmla="*/ 98959 h 221538"/>
                <a:gd name="connsiteX46" fmla="*/ 120433 w 164811"/>
                <a:gd name="connsiteY46" fmla="*/ 79274 h 221538"/>
                <a:gd name="connsiteX47" fmla="*/ 121208 w 164811"/>
                <a:gd name="connsiteY47" fmla="*/ 65257 h 22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811" h="221538">
                  <a:moveTo>
                    <a:pt x="164812" y="64600"/>
                  </a:moveTo>
                  <a:cubicBezTo>
                    <a:pt x="164812" y="70208"/>
                    <a:pt x="164454" y="76709"/>
                    <a:pt x="163798" y="84046"/>
                  </a:cubicBezTo>
                  <a:cubicBezTo>
                    <a:pt x="163142" y="91383"/>
                    <a:pt x="162068" y="99197"/>
                    <a:pt x="160517" y="107429"/>
                  </a:cubicBezTo>
                  <a:cubicBezTo>
                    <a:pt x="159026" y="115720"/>
                    <a:pt x="157117" y="124131"/>
                    <a:pt x="154850" y="132720"/>
                  </a:cubicBezTo>
                  <a:cubicBezTo>
                    <a:pt x="152584" y="141310"/>
                    <a:pt x="149780" y="149661"/>
                    <a:pt x="146559" y="157773"/>
                  </a:cubicBezTo>
                  <a:cubicBezTo>
                    <a:pt x="143338" y="165886"/>
                    <a:pt x="139580" y="173521"/>
                    <a:pt x="135345" y="180679"/>
                  </a:cubicBezTo>
                  <a:cubicBezTo>
                    <a:pt x="131110" y="187837"/>
                    <a:pt x="126397" y="194040"/>
                    <a:pt x="121148" y="199170"/>
                  </a:cubicBezTo>
                  <a:cubicBezTo>
                    <a:pt x="114229" y="205910"/>
                    <a:pt x="105938" y="211279"/>
                    <a:pt x="96274" y="215395"/>
                  </a:cubicBezTo>
                  <a:cubicBezTo>
                    <a:pt x="86552" y="219451"/>
                    <a:pt x="74920" y="221539"/>
                    <a:pt x="61320" y="221539"/>
                  </a:cubicBezTo>
                  <a:cubicBezTo>
                    <a:pt x="50165" y="221539"/>
                    <a:pt x="40741" y="220047"/>
                    <a:pt x="32986" y="217065"/>
                  </a:cubicBezTo>
                  <a:cubicBezTo>
                    <a:pt x="25232" y="214082"/>
                    <a:pt x="18909" y="209788"/>
                    <a:pt x="14018" y="204240"/>
                  </a:cubicBezTo>
                  <a:cubicBezTo>
                    <a:pt x="9126" y="198693"/>
                    <a:pt x="5547" y="191893"/>
                    <a:pt x="3340" y="183840"/>
                  </a:cubicBezTo>
                  <a:cubicBezTo>
                    <a:pt x="1133" y="175787"/>
                    <a:pt x="0" y="166721"/>
                    <a:pt x="0" y="156580"/>
                  </a:cubicBezTo>
                  <a:cubicBezTo>
                    <a:pt x="0" y="151152"/>
                    <a:pt x="358" y="144829"/>
                    <a:pt x="1014" y="137492"/>
                  </a:cubicBezTo>
                  <a:cubicBezTo>
                    <a:pt x="1670" y="130155"/>
                    <a:pt x="2744" y="122401"/>
                    <a:pt x="4295" y="114169"/>
                  </a:cubicBezTo>
                  <a:cubicBezTo>
                    <a:pt x="5786" y="105938"/>
                    <a:pt x="7695" y="97527"/>
                    <a:pt x="9961" y="88938"/>
                  </a:cubicBezTo>
                  <a:cubicBezTo>
                    <a:pt x="12228" y="80348"/>
                    <a:pt x="15032" y="71997"/>
                    <a:pt x="18312" y="63885"/>
                  </a:cubicBezTo>
                  <a:cubicBezTo>
                    <a:pt x="21593" y="55772"/>
                    <a:pt x="25351" y="48137"/>
                    <a:pt x="29527" y="40979"/>
                  </a:cubicBezTo>
                  <a:cubicBezTo>
                    <a:pt x="33702" y="33821"/>
                    <a:pt x="38474" y="27558"/>
                    <a:pt x="43842" y="22309"/>
                  </a:cubicBezTo>
                  <a:cubicBezTo>
                    <a:pt x="47183" y="19028"/>
                    <a:pt x="50941" y="15927"/>
                    <a:pt x="55057" y="13123"/>
                  </a:cubicBezTo>
                  <a:cubicBezTo>
                    <a:pt x="59172" y="10319"/>
                    <a:pt x="63706" y="7933"/>
                    <a:pt x="68657" y="6025"/>
                  </a:cubicBezTo>
                  <a:cubicBezTo>
                    <a:pt x="73608" y="4116"/>
                    <a:pt x="78976" y="2625"/>
                    <a:pt x="84762" y="1551"/>
                  </a:cubicBezTo>
                  <a:cubicBezTo>
                    <a:pt x="90548" y="477"/>
                    <a:pt x="96811" y="0"/>
                    <a:pt x="103492" y="0"/>
                  </a:cubicBezTo>
                  <a:cubicBezTo>
                    <a:pt x="114945" y="0"/>
                    <a:pt x="124608" y="1551"/>
                    <a:pt x="132482" y="4653"/>
                  </a:cubicBezTo>
                  <a:cubicBezTo>
                    <a:pt x="140355" y="7754"/>
                    <a:pt x="146678" y="12109"/>
                    <a:pt x="151450" y="17716"/>
                  </a:cubicBezTo>
                  <a:cubicBezTo>
                    <a:pt x="156222" y="23323"/>
                    <a:pt x="159682" y="30123"/>
                    <a:pt x="161710" y="38056"/>
                  </a:cubicBezTo>
                  <a:cubicBezTo>
                    <a:pt x="163798" y="45930"/>
                    <a:pt x="164812" y="54818"/>
                    <a:pt x="164812" y="64600"/>
                  </a:cubicBezTo>
                  <a:close/>
                  <a:moveTo>
                    <a:pt x="121208" y="65257"/>
                  </a:moveTo>
                  <a:cubicBezTo>
                    <a:pt x="121208" y="54579"/>
                    <a:pt x="119359" y="46706"/>
                    <a:pt x="115720" y="41755"/>
                  </a:cubicBezTo>
                  <a:cubicBezTo>
                    <a:pt x="112022" y="36804"/>
                    <a:pt x="105997" y="34299"/>
                    <a:pt x="97527" y="34299"/>
                  </a:cubicBezTo>
                  <a:cubicBezTo>
                    <a:pt x="92874" y="34299"/>
                    <a:pt x="88699" y="35134"/>
                    <a:pt x="85001" y="36804"/>
                  </a:cubicBezTo>
                  <a:cubicBezTo>
                    <a:pt x="81302" y="38474"/>
                    <a:pt x="77962" y="40741"/>
                    <a:pt x="74980" y="43604"/>
                  </a:cubicBezTo>
                  <a:cubicBezTo>
                    <a:pt x="71520" y="47123"/>
                    <a:pt x="68358" y="51895"/>
                    <a:pt x="65436" y="57800"/>
                  </a:cubicBezTo>
                  <a:cubicBezTo>
                    <a:pt x="62513" y="63765"/>
                    <a:pt x="59948" y="70327"/>
                    <a:pt x="57562" y="77544"/>
                  </a:cubicBezTo>
                  <a:cubicBezTo>
                    <a:pt x="55236" y="84762"/>
                    <a:pt x="53207" y="92278"/>
                    <a:pt x="51537" y="100092"/>
                  </a:cubicBezTo>
                  <a:cubicBezTo>
                    <a:pt x="49867" y="107906"/>
                    <a:pt x="48435" y="115422"/>
                    <a:pt x="47302" y="122640"/>
                  </a:cubicBezTo>
                  <a:cubicBezTo>
                    <a:pt x="46109" y="129857"/>
                    <a:pt x="45214" y="136419"/>
                    <a:pt x="44618" y="142324"/>
                  </a:cubicBezTo>
                  <a:cubicBezTo>
                    <a:pt x="44021" y="148229"/>
                    <a:pt x="43723" y="152822"/>
                    <a:pt x="43723" y="156163"/>
                  </a:cubicBezTo>
                  <a:cubicBezTo>
                    <a:pt x="43723" y="166721"/>
                    <a:pt x="45572" y="174535"/>
                    <a:pt x="49330" y="179486"/>
                  </a:cubicBezTo>
                  <a:cubicBezTo>
                    <a:pt x="53088" y="184437"/>
                    <a:pt x="59113" y="186942"/>
                    <a:pt x="67464" y="186942"/>
                  </a:cubicBezTo>
                  <a:cubicBezTo>
                    <a:pt x="72116" y="186942"/>
                    <a:pt x="76351" y="186166"/>
                    <a:pt x="80050" y="184556"/>
                  </a:cubicBezTo>
                  <a:cubicBezTo>
                    <a:pt x="83808" y="182945"/>
                    <a:pt x="87088" y="180738"/>
                    <a:pt x="90011" y="177875"/>
                  </a:cubicBezTo>
                  <a:cubicBezTo>
                    <a:pt x="93471" y="174475"/>
                    <a:pt x="96632" y="169763"/>
                    <a:pt x="99555" y="163738"/>
                  </a:cubicBezTo>
                  <a:cubicBezTo>
                    <a:pt x="102478" y="157714"/>
                    <a:pt x="105043" y="151152"/>
                    <a:pt x="107429" y="143994"/>
                  </a:cubicBezTo>
                  <a:cubicBezTo>
                    <a:pt x="109755" y="136836"/>
                    <a:pt x="111783" y="129320"/>
                    <a:pt x="113513" y="121506"/>
                  </a:cubicBezTo>
                  <a:cubicBezTo>
                    <a:pt x="115243" y="113692"/>
                    <a:pt x="116675" y="106176"/>
                    <a:pt x="117868" y="98959"/>
                  </a:cubicBezTo>
                  <a:cubicBezTo>
                    <a:pt x="119061" y="91741"/>
                    <a:pt x="119896" y="85180"/>
                    <a:pt x="120433" y="79274"/>
                  </a:cubicBezTo>
                  <a:cubicBezTo>
                    <a:pt x="120910" y="73369"/>
                    <a:pt x="121208" y="68716"/>
                    <a:pt x="121208" y="65257"/>
                  </a:cubicBezTo>
                  <a:close/>
                </a:path>
              </a:pathLst>
            </a:custGeom>
            <a:solidFill>
              <a:srgbClr val="FFFFFF"/>
            </a:solidFill>
            <a:ln w="4469" cap="flat">
              <a:solidFill>
                <a:srgbClr val="000000"/>
              </a:solidFill>
              <a:prstDash val="solid"/>
              <a:miter/>
            </a:ln>
          </p:spPr>
          <p:txBody>
            <a:bodyPr rtlCol="0" anchor="ctr"/>
            <a:lstStyle/>
            <a:p>
              <a:endParaRPr lang="es-419"/>
            </a:p>
          </p:txBody>
        </p:sp>
        <p:sp>
          <p:nvSpPr>
            <p:cNvPr id="32" name="Forma libre: forma 31">
              <a:extLst>
                <a:ext uri="{FF2B5EF4-FFF2-40B4-BE49-F238E27FC236}">
                  <a16:creationId xmlns:a16="http://schemas.microsoft.com/office/drawing/2014/main" id="{B4A12EAA-9AAB-44EE-BC02-861AEA3E3B23}"/>
                </a:ext>
              </a:extLst>
            </p:cNvPr>
            <p:cNvSpPr/>
            <p:nvPr/>
          </p:nvSpPr>
          <p:spPr>
            <a:xfrm>
              <a:off x="6657755" y="3306295"/>
              <a:ext cx="166843" cy="215096"/>
            </a:xfrm>
            <a:custGeom>
              <a:avLst/>
              <a:gdLst>
                <a:gd name="connsiteX0" fmla="*/ 166843 w 166843"/>
                <a:gd name="connsiteY0" fmla="*/ 7516 h 215096"/>
                <a:gd name="connsiteX1" fmla="*/ 166366 w 166843"/>
                <a:gd name="connsiteY1" fmla="*/ 14077 h 215096"/>
                <a:gd name="connsiteX2" fmla="*/ 164636 w 166843"/>
                <a:gd name="connsiteY2" fmla="*/ 23442 h 215096"/>
                <a:gd name="connsiteX3" fmla="*/ 161236 w 166843"/>
                <a:gd name="connsiteY3" fmla="*/ 34179 h 215096"/>
                <a:gd name="connsiteX4" fmla="*/ 155748 w 166843"/>
                <a:gd name="connsiteY4" fmla="*/ 45095 h 215096"/>
                <a:gd name="connsiteX5" fmla="*/ 51660 w 166843"/>
                <a:gd name="connsiteY5" fmla="*/ 208177 h 215096"/>
                <a:gd name="connsiteX6" fmla="*/ 48140 w 166843"/>
                <a:gd name="connsiteY6" fmla="*/ 211637 h 215096"/>
                <a:gd name="connsiteX7" fmla="*/ 42951 w 166843"/>
                <a:gd name="connsiteY7" fmla="*/ 213784 h 215096"/>
                <a:gd name="connsiteX8" fmla="*/ 35196 w 166843"/>
                <a:gd name="connsiteY8" fmla="*/ 214858 h 215096"/>
                <a:gd name="connsiteX9" fmla="*/ 24102 w 166843"/>
                <a:gd name="connsiteY9" fmla="*/ 215096 h 215096"/>
                <a:gd name="connsiteX10" fmla="*/ 9905 w 166843"/>
                <a:gd name="connsiteY10" fmla="*/ 214500 h 215096"/>
                <a:gd name="connsiteX11" fmla="*/ 2330 w 166843"/>
                <a:gd name="connsiteY11" fmla="*/ 212591 h 215096"/>
                <a:gd name="connsiteX12" fmla="*/ 3 w 166843"/>
                <a:gd name="connsiteY12" fmla="*/ 209370 h 215096"/>
                <a:gd name="connsiteX13" fmla="*/ 1912 w 166843"/>
                <a:gd name="connsiteY13" fmla="*/ 204658 h 215096"/>
                <a:gd name="connsiteX14" fmla="*/ 112025 w 166843"/>
                <a:gd name="connsiteY14" fmla="*/ 37758 h 215096"/>
                <a:gd name="connsiteX15" fmla="*/ 22133 w 166843"/>
                <a:gd name="connsiteY15" fmla="*/ 37758 h 215096"/>
                <a:gd name="connsiteX16" fmla="*/ 18793 w 166843"/>
                <a:gd name="connsiteY16" fmla="*/ 35849 h 215096"/>
                <a:gd name="connsiteX17" fmla="*/ 17779 w 166843"/>
                <a:gd name="connsiteY17" fmla="*/ 30123 h 215096"/>
                <a:gd name="connsiteX18" fmla="*/ 18017 w 166843"/>
                <a:gd name="connsiteY18" fmla="*/ 26067 h 215096"/>
                <a:gd name="connsiteX19" fmla="*/ 18912 w 166843"/>
                <a:gd name="connsiteY19" fmla="*/ 19923 h 215096"/>
                <a:gd name="connsiteX20" fmla="*/ 20582 w 166843"/>
                <a:gd name="connsiteY20" fmla="*/ 13063 h 215096"/>
                <a:gd name="connsiteX21" fmla="*/ 22909 w 166843"/>
                <a:gd name="connsiteY21" fmla="*/ 6621 h 215096"/>
                <a:gd name="connsiteX22" fmla="*/ 26010 w 166843"/>
                <a:gd name="connsiteY22" fmla="*/ 1849 h 215096"/>
                <a:gd name="connsiteX23" fmla="*/ 29947 w 166843"/>
                <a:gd name="connsiteY23" fmla="*/ 0 h 215096"/>
                <a:gd name="connsiteX24" fmla="*/ 158611 w 166843"/>
                <a:gd name="connsiteY24" fmla="*/ 0 h 215096"/>
                <a:gd name="connsiteX25" fmla="*/ 165113 w 166843"/>
                <a:gd name="connsiteY25" fmla="*/ 1730 h 215096"/>
                <a:gd name="connsiteX26" fmla="*/ 166843 w 166843"/>
                <a:gd name="connsiteY26" fmla="*/ 7516 h 21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6843" h="215096">
                  <a:moveTo>
                    <a:pt x="166843" y="7516"/>
                  </a:moveTo>
                  <a:cubicBezTo>
                    <a:pt x="166843" y="9067"/>
                    <a:pt x="166664" y="11214"/>
                    <a:pt x="166366" y="14077"/>
                  </a:cubicBezTo>
                  <a:cubicBezTo>
                    <a:pt x="166008" y="16881"/>
                    <a:pt x="165471" y="19983"/>
                    <a:pt x="164636" y="23442"/>
                  </a:cubicBezTo>
                  <a:cubicBezTo>
                    <a:pt x="163801" y="26842"/>
                    <a:pt x="162668" y="30421"/>
                    <a:pt x="161236" y="34179"/>
                  </a:cubicBezTo>
                  <a:cubicBezTo>
                    <a:pt x="159804" y="37937"/>
                    <a:pt x="157955" y="41576"/>
                    <a:pt x="155748" y="45095"/>
                  </a:cubicBezTo>
                  <a:lnTo>
                    <a:pt x="51660" y="208177"/>
                  </a:lnTo>
                  <a:cubicBezTo>
                    <a:pt x="50646" y="209609"/>
                    <a:pt x="49512" y="210742"/>
                    <a:pt x="48140" y="211637"/>
                  </a:cubicBezTo>
                  <a:cubicBezTo>
                    <a:pt x="46828" y="212532"/>
                    <a:pt x="45098" y="213247"/>
                    <a:pt x="42951" y="213784"/>
                  </a:cubicBezTo>
                  <a:cubicBezTo>
                    <a:pt x="40863" y="214321"/>
                    <a:pt x="38239" y="214679"/>
                    <a:pt x="35196" y="214858"/>
                  </a:cubicBezTo>
                  <a:cubicBezTo>
                    <a:pt x="32154" y="215037"/>
                    <a:pt x="28456" y="215096"/>
                    <a:pt x="24102" y="215096"/>
                  </a:cubicBezTo>
                  <a:cubicBezTo>
                    <a:pt x="18077" y="215096"/>
                    <a:pt x="13365" y="214917"/>
                    <a:pt x="9905" y="214500"/>
                  </a:cubicBezTo>
                  <a:cubicBezTo>
                    <a:pt x="6445" y="214142"/>
                    <a:pt x="3940" y="213486"/>
                    <a:pt x="2330" y="212591"/>
                  </a:cubicBezTo>
                  <a:cubicBezTo>
                    <a:pt x="719" y="211696"/>
                    <a:pt x="-56" y="210623"/>
                    <a:pt x="3" y="209370"/>
                  </a:cubicBezTo>
                  <a:cubicBezTo>
                    <a:pt x="63" y="208118"/>
                    <a:pt x="719" y="206507"/>
                    <a:pt x="1912" y="204658"/>
                  </a:cubicBezTo>
                  <a:lnTo>
                    <a:pt x="112025" y="37758"/>
                  </a:lnTo>
                  <a:lnTo>
                    <a:pt x="22133" y="37758"/>
                  </a:lnTo>
                  <a:cubicBezTo>
                    <a:pt x="20582" y="37758"/>
                    <a:pt x="19449" y="37102"/>
                    <a:pt x="18793" y="35849"/>
                  </a:cubicBezTo>
                  <a:cubicBezTo>
                    <a:pt x="18137" y="34597"/>
                    <a:pt x="17779" y="32688"/>
                    <a:pt x="17779" y="30123"/>
                  </a:cubicBezTo>
                  <a:cubicBezTo>
                    <a:pt x="17779" y="29228"/>
                    <a:pt x="17838" y="27916"/>
                    <a:pt x="18017" y="26067"/>
                  </a:cubicBezTo>
                  <a:cubicBezTo>
                    <a:pt x="18196" y="24218"/>
                    <a:pt x="18495" y="22190"/>
                    <a:pt x="18912" y="19923"/>
                  </a:cubicBezTo>
                  <a:cubicBezTo>
                    <a:pt x="19330" y="17656"/>
                    <a:pt x="19926" y="15390"/>
                    <a:pt x="20582" y="13063"/>
                  </a:cubicBezTo>
                  <a:cubicBezTo>
                    <a:pt x="21238" y="10737"/>
                    <a:pt x="22014" y="8590"/>
                    <a:pt x="22909" y="6621"/>
                  </a:cubicBezTo>
                  <a:cubicBezTo>
                    <a:pt x="23803" y="4653"/>
                    <a:pt x="24817" y="3042"/>
                    <a:pt x="26010" y="1849"/>
                  </a:cubicBezTo>
                  <a:cubicBezTo>
                    <a:pt x="27203" y="656"/>
                    <a:pt x="28516" y="0"/>
                    <a:pt x="29947" y="0"/>
                  </a:cubicBezTo>
                  <a:lnTo>
                    <a:pt x="158611" y="0"/>
                  </a:lnTo>
                  <a:cubicBezTo>
                    <a:pt x="161833" y="0"/>
                    <a:pt x="164040" y="597"/>
                    <a:pt x="165113" y="1730"/>
                  </a:cubicBezTo>
                  <a:cubicBezTo>
                    <a:pt x="166247" y="2923"/>
                    <a:pt x="166843" y="4832"/>
                    <a:pt x="166843" y="7516"/>
                  </a:cubicBezTo>
                  <a:close/>
                </a:path>
              </a:pathLst>
            </a:custGeom>
            <a:solidFill>
              <a:srgbClr val="FFFFFF"/>
            </a:solidFill>
            <a:ln w="4469" cap="flat">
              <a:solidFill>
                <a:srgbClr val="000000"/>
              </a:solidFill>
              <a:prstDash val="solid"/>
              <a:miter/>
            </a:ln>
          </p:spPr>
          <p:txBody>
            <a:bodyPr rtlCol="0" anchor="ctr"/>
            <a:lstStyle/>
            <a:p>
              <a:endParaRPr lang="es-419"/>
            </a:p>
          </p:txBody>
        </p:sp>
      </p:grpSp>
      <p:sp>
        <p:nvSpPr>
          <p:cNvPr id="33" name="Forma libre: forma 32">
            <a:extLst>
              <a:ext uri="{FF2B5EF4-FFF2-40B4-BE49-F238E27FC236}">
                <a16:creationId xmlns:a16="http://schemas.microsoft.com/office/drawing/2014/main" id="{B3F59D28-8C4E-4168-92DA-938814E0DCE4}"/>
              </a:ext>
            </a:extLst>
          </p:cNvPr>
          <p:cNvSpPr/>
          <p:nvPr/>
        </p:nvSpPr>
        <p:spPr>
          <a:xfrm>
            <a:off x="8282852" y="3548293"/>
            <a:ext cx="1719876" cy="2213800"/>
          </a:xfrm>
          <a:custGeom>
            <a:avLst/>
            <a:gdLst>
              <a:gd name="connsiteX0" fmla="*/ 0 w 1719876"/>
              <a:gd name="connsiteY0" fmla="*/ 2063339 h 2213800"/>
              <a:gd name="connsiteX1" fmla="*/ 1719876 w 1719876"/>
              <a:gd name="connsiteY1" fmla="*/ 2045921 h 2213800"/>
              <a:gd name="connsiteX2" fmla="*/ 838733 w 1719876"/>
              <a:gd name="connsiteY2" fmla="*/ 0 h 2213800"/>
              <a:gd name="connsiteX3" fmla="*/ 0 w 1719876"/>
              <a:gd name="connsiteY3" fmla="*/ 2063339 h 2213800"/>
            </a:gdLst>
            <a:ahLst/>
            <a:cxnLst>
              <a:cxn ang="0">
                <a:pos x="connsiteX0" y="connsiteY0"/>
              </a:cxn>
              <a:cxn ang="0">
                <a:pos x="connsiteX1" y="connsiteY1"/>
              </a:cxn>
              <a:cxn ang="0">
                <a:pos x="connsiteX2" y="connsiteY2"/>
              </a:cxn>
              <a:cxn ang="0">
                <a:pos x="connsiteX3" y="connsiteY3"/>
              </a:cxn>
            </a:cxnLst>
            <a:rect l="l" t="t" r="r" b="b"/>
            <a:pathLst>
              <a:path w="1719876" h="2213800">
                <a:moveTo>
                  <a:pt x="0" y="2063339"/>
                </a:moveTo>
                <a:cubicBezTo>
                  <a:pt x="576633" y="2277063"/>
                  <a:pt x="1186609" y="2255769"/>
                  <a:pt x="1719876" y="2045921"/>
                </a:cubicBezTo>
                <a:lnTo>
                  <a:pt x="838733" y="0"/>
                </a:lnTo>
                <a:lnTo>
                  <a:pt x="0" y="2063339"/>
                </a:lnTo>
                <a:close/>
              </a:path>
            </a:pathLst>
          </a:custGeom>
          <a:solidFill>
            <a:srgbClr val="D13F87"/>
          </a:solidFill>
          <a:ln w="4469" cap="flat">
            <a:solidFill>
              <a:srgbClr val="000000"/>
            </a:solidFill>
            <a:prstDash val="solid"/>
            <a:miter/>
          </a:ln>
        </p:spPr>
        <p:txBody>
          <a:bodyPr rtlCol="0" anchor="ctr"/>
          <a:lstStyle/>
          <a:p>
            <a:endParaRPr lang="es-419"/>
          </a:p>
        </p:txBody>
      </p:sp>
      <p:grpSp>
        <p:nvGrpSpPr>
          <p:cNvPr id="34" name="Gráfico 12">
            <a:extLst>
              <a:ext uri="{FF2B5EF4-FFF2-40B4-BE49-F238E27FC236}">
                <a16:creationId xmlns:a16="http://schemas.microsoft.com/office/drawing/2014/main" id="{796B7711-6D7F-45BF-96D1-168ED466C419}"/>
              </a:ext>
            </a:extLst>
          </p:cNvPr>
          <p:cNvGrpSpPr/>
          <p:nvPr/>
        </p:nvGrpSpPr>
        <p:grpSpPr>
          <a:xfrm>
            <a:off x="7920439" y="2208719"/>
            <a:ext cx="2399344" cy="2377871"/>
            <a:chOff x="7920439" y="2208719"/>
            <a:chExt cx="2399344" cy="2377871"/>
          </a:xfrm>
          <a:solidFill>
            <a:schemeClr val="accent1"/>
          </a:solidFill>
        </p:grpSpPr>
        <p:pic>
          <p:nvPicPr>
            <p:cNvPr id="35" name="Imagen 34">
              <a:extLst>
                <a:ext uri="{FF2B5EF4-FFF2-40B4-BE49-F238E27FC236}">
                  <a16:creationId xmlns:a16="http://schemas.microsoft.com/office/drawing/2014/main" id="{2894A4EF-27D6-40E8-BE94-766EBF23638F}"/>
                </a:ext>
              </a:extLst>
            </p:cNvPr>
            <p:cNvPicPr>
              <a:picLocks noChangeAspect="1"/>
            </p:cNvPicPr>
            <p:nvPr/>
          </p:nvPicPr>
          <p:blipFill>
            <a:blip r:embed="rId3"/>
            <a:stretch>
              <a:fillRect/>
            </a:stretch>
          </p:blipFill>
          <p:spPr>
            <a:xfrm>
              <a:off x="7920439" y="2208719"/>
              <a:ext cx="2399344" cy="2377871"/>
            </a:xfrm>
            <a:custGeom>
              <a:avLst/>
              <a:gdLst>
                <a:gd name="connsiteX0" fmla="*/ 0 w 2399344"/>
                <a:gd name="connsiteY0" fmla="*/ 0 h 2377871"/>
                <a:gd name="connsiteX1" fmla="*/ 2399345 w 2399344"/>
                <a:gd name="connsiteY1" fmla="*/ 0 h 2377871"/>
                <a:gd name="connsiteX2" fmla="*/ 2399345 w 2399344"/>
                <a:gd name="connsiteY2" fmla="*/ 2377871 h 2377871"/>
                <a:gd name="connsiteX3" fmla="*/ 0 w 2399344"/>
                <a:gd name="connsiteY3" fmla="*/ 2377871 h 2377871"/>
              </a:gdLst>
              <a:ahLst/>
              <a:cxnLst>
                <a:cxn ang="0">
                  <a:pos x="connsiteX0" y="connsiteY0"/>
                </a:cxn>
                <a:cxn ang="0">
                  <a:pos x="connsiteX1" y="connsiteY1"/>
                </a:cxn>
                <a:cxn ang="0">
                  <a:pos x="connsiteX2" y="connsiteY2"/>
                </a:cxn>
                <a:cxn ang="0">
                  <a:pos x="connsiteX3" y="connsiteY3"/>
                </a:cxn>
              </a:cxnLst>
              <a:rect l="l" t="t" r="r" b="b"/>
              <a:pathLst>
                <a:path w="2399344" h="2377871">
                  <a:moveTo>
                    <a:pt x="0" y="0"/>
                  </a:moveTo>
                  <a:lnTo>
                    <a:pt x="2399345" y="0"/>
                  </a:lnTo>
                  <a:lnTo>
                    <a:pt x="2399345" y="2377871"/>
                  </a:lnTo>
                  <a:lnTo>
                    <a:pt x="0" y="2377871"/>
                  </a:lnTo>
                  <a:close/>
                </a:path>
              </a:pathLst>
            </a:custGeom>
          </p:spPr>
        </p:pic>
        <p:grpSp>
          <p:nvGrpSpPr>
            <p:cNvPr id="36" name="Gráfico 12">
              <a:extLst>
                <a:ext uri="{FF2B5EF4-FFF2-40B4-BE49-F238E27FC236}">
                  <a16:creationId xmlns:a16="http://schemas.microsoft.com/office/drawing/2014/main" id="{796B7711-6D7F-45BF-96D1-168ED466C419}"/>
                </a:ext>
              </a:extLst>
            </p:cNvPr>
            <p:cNvGrpSpPr/>
            <p:nvPr/>
          </p:nvGrpSpPr>
          <p:grpSpPr>
            <a:xfrm>
              <a:off x="8082011" y="2361207"/>
              <a:ext cx="2075924" cy="2054570"/>
              <a:chOff x="8082011" y="2361207"/>
              <a:chExt cx="2075924" cy="2054570"/>
            </a:xfrm>
            <a:solidFill>
              <a:schemeClr val="accent1"/>
            </a:solidFill>
          </p:grpSpPr>
          <p:sp>
            <p:nvSpPr>
              <p:cNvPr id="37" name="Forma libre: forma 36">
                <a:extLst>
                  <a:ext uri="{FF2B5EF4-FFF2-40B4-BE49-F238E27FC236}">
                    <a16:creationId xmlns:a16="http://schemas.microsoft.com/office/drawing/2014/main" id="{7D0CE2BF-AE04-4756-A1A1-B73918E40B9F}"/>
                  </a:ext>
                </a:extLst>
              </p:cNvPr>
              <p:cNvSpPr/>
              <p:nvPr/>
            </p:nvSpPr>
            <p:spPr>
              <a:xfrm>
                <a:off x="8082011" y="2361207"/>
                <a:ext cx="2075924" cy="2054570"/>
              </a:xfrm>
              <a:custGeom>
                <a:avLst/>
                <a:gdLst>
                  <a:gd name="connsiteX0" fmla="*/ 2075925 w 2075924"/>
                  <a:gd name="connsiteY0" fmla="*/ 1027285 h 2054570"/>
                  <a:gd name="connsiteX1" fmla="*/ 1037963 w 2075924"/>
                  <a:gd name="connsiteY1" fmla="*/ 2054571 h 2054570"/>
                  <a:gd name="connsiteX2" fmla="*/ 0 w 2075924"/>
                  <a:gd name="connsiteY2" fmla="*/ 1027285 h 2054570"/>
                  <a:gd name="connsiteX3" fmla="*/ 1037963 w 2075924"/>
                  <a:gd name="connsiteY3" fmla="*/ 0 h 2054570"/>
                  <a:gd name="connsiteX4" fmla="*/ 2075925 w 2075924"/>
                  <a:gd name="connsiteY4" fmla="*/ 1027285 h 205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924" h="2054570">
                    <a:moveTo>
                      <a:pt x="2075925" y="1027285"/>
                    </a:moveTo>
                    <a:cubicBezTo>
                      <a:pt x="2075925" y="1594613"/>
                      <a:pt x="1611195" y="2054571"/>
                      <a:pt x="1037963" y="2054571"/>
                    </a:cubicBezTo>
                    <a:cubicBezTo>
                      <a:pt x="464730" y="2054571"/>
                      <a:pt x="0" y="1594613"/>
                      <a:pt x="0" y="1027285"/>
                    </a:cubicBezTo>
                    <a:cubicBezTo>
                      <a:pt x="0" y="459958"/>
                      <a:pt x="464730" y="0"/>
                      <a:pt x="1037963" y="0"/>
                    </a:cubicBezTo>
                    <a:cubicBezTo>
                      <a:pt x="1611255" y="0"/>
                      <a:pt x="2075925" y="459958"/>
                      <a:pt x="2075925" y="1027285"/>
                    </a:cubicBezTo>
                    <a:close/>
                  </a:path>
                </a:pathLst>
              </a:custGeom>
              <a:solidFill>
                <a:srgbClr val="FFFFFF"/>
              </a:solidFill>
              <a:ln w="5958" cap="flat">
                <a:noFill/>
                <a:prstDash val="solid"/>
                <a:miter/>
              </a:ln>
            </p:spPr>
            <p:txBody>
              <a:bodyPr rtlCol="0" anchor="ctr"/>
              <a:lstStyle/>
              <a:p>
                <a:endParaRPr lang="es-419"/>
              </a:p>
            </p:txBody>
          </p:sp>
          <p:sp>
            <p:nvSpPr>
              <p:cNvPr id="38" name="Forma libre: forma 37">
                <a:extLst>
                  <a:ext uri="{FF2B5EF4-FFF2-40B4-BE49-F238E27FC236}">
                    <a16:creationId xmlns:a16="http://schemas.microsoft.com/office/drawing/2014/main" id="{EBB70079-9620-4085-A958-F3F9BAEBE243}"/>
                  </a:ext>
                </a:extLst>
              </p:cNvPr>
              <p:cNvSpPr/>
              <p:nvPr/>
            </p:nvSpPr>
            <p:spPr>
              <a:xfrm>
                <a:off x="8082011" y="2361207"/>
                <a:ext cx="2075924" cy="2054570"/>
              </a:xfrm>
              <a:custGeom>
                <a:avLst/>
                <a:gdLst>
                  <a:gd name="connsiteX0" fmla="*/ 2075925 w 2075924"/>
                  <a:gd name="connsiteY0" fmla="*/ 1027285 h 2054570"/>
                  <a:gd name="connsiteX1" fmla="*/ 1037963 w 2075924"/>
                  <a:gd name="connsiteY1" fmla="*/ 2054571 h 2054570"/>
                  <a:gd name="connsiteX2" fmla="*/ 0 w 2075924"/>
                  <a:gd name="connsiteY2" fmla="*/ 1027285 h 2054570"/>
                  <a:gd name="connsiteX3" fmla="*/ 1037963 w 2075924"/>
                  <a:gd name="connsiteY3" fmla="*/ 0 h 2054570"/>
                  <a:gd name="connsiteX4" fmla="*/ 2075925 w 2075924"/>
                  <a:gd name="connsiteY4" fmla="*/ 1027285 h 205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924" h="2054570">
                    <a:moveTo>
                      <a:pt x="2075925" y="1027285"/>
                    </a:moveTo>
                    <a:cubicBezTo>
                      <a:pt x="2075925" y="1594613"/>
                      <a:pt x="1611195" y="2054571"/>
                      <a:pt x="1037963" y="2054571"/>
                    </a:cubicBezTo>
                    <a:cubicBezTo>
                      <a:pt x="464730" y="2054571"/>
                      <a:pt x="0" y="1594613"/>
                      <a:pt x="0" y="1027285"/>
                    </a:cubicBezTo>
                    <a:cubicBezTo>
                      <a:pt x="0" y="459958"/>
                      <a:pt x="464730" y="0"/>
                      <a:pt x="1037963" y="0"/>
                    </a:cubicBezTo>
                    <a:cubicBezTo>
                      <a:pt x="1611255" y="0"/>
                      <a:pt x="2075925" y="459958"/>
                      <a:pt x="2075925" y="1027285"/>
                    </a:cubicBezTo>
                    <a:close/>
                  </a:path>
                </a:pathLst>
              </a:custGeom>
              <a:noFill/>
              <a:ln w="4469" cap="flat">
                <a:solidFill>
                  <a:srgbClr val="000000"/>
                </a:solidFill>
                <a:prstDash val="solid"/>
                <a:miter/>
              </a:ln>
            </p:spPr>
            <p:txBody>
              <a:bodyPr rtlCol="0" anchor="ctr"/>
              <a:lstStyle/>
              <a:p>
                <a:endParaRPr lang="es-419"/>
              </a:p>
            </p:txBody>
          </p:sp>
        </p:grpSp>
      </p:grpSp>
      <p:grpSp>
        <p:nvGrpSpPr>
          <p:cNvPr id="39" name="Gráfico 12">
            <a:extLst>
              <a:ext uri="{FF2B5EF4-FFF2-40B4-BE49-F238E27FC236}">
                <a16:creationId xmlns:a16="http://schemas.microsoft.com/office/drawing/2014/main" id="{796B7711-6D7F-45BF-96D1-168ED466C419}"/>
              </a:ext>
            </a:extLst>
          </p:cNvPr>
          <p:cNvGrpSpPr/>
          <p:nvPr/>
        </p:nvGrpSpPr>
        <p:grpSpPr>
          <a:xfrm>
            <a:off x="8046723" y="2332140"/>
            <a:ext cx="2147385" cy="2127342"/>
            <a:chOff x="8046723" y="2332140"/>
            <a:chExt cx="2147385" cy="2127342"/>
          </a:xfrm>
          <a:solidFill>
            <a:schemeClr val="accent1"/>
          </a:solidFill>
        </p:grpSpPr>
        <p:pic>
          <p:nvPicPr>
            <p:cNvPr id="40" name="Imagen 39">
              <a:extLst>
                <a:ext uri="{FF2B5EF4-FFF2-40B4-BE49-F238E27FC236}">
                  <a16:creationId xmlns:a16="http://schemas.microsoft.com/office/drawing/2014/main" id="{86A2D5B0-2E7B-451C-B853-00D8DB121A9E}"/>
                </a:ext>
              </a:extLst>
            </p:cNvPr>
            <p:cNvPicPr>
              <a:picLocks noChangeAspect="1"/>
            </p:cNvPicPr>
            <p:nvPr/>
          </p:nvPicPr>
          <p:blipFill>
            <a:blip r:embed="rId4"/>
            <a:stretch>
              <a:fillRect/>
            </a:stretch>
          </p:blipFill>
          <p:spPr>
            <a:xfrm>
              <a:off x="8046723" y="2332140"/>
              <a:ext cx="2147385" cy="2127342"/>
            </a:xfrm>
            <a:custGeom>
              <a:avLst/>
              <a:gdLst>
                <a:gd name="connsiteX0" fmla="*/ 0 w 2147385"/>
                <a:gd name="connsiteY0" fmla="*/ 0 h 2127342"/>
                <a:gd name="connsiteX1" fmla="*/ 2147385 w 2147385"/>
                <a:gd name="connsiteY1" fmla="*/ 0 h 2127342"/>
                <a:gd name="connsiteX2" fmla="*/ 2147385 w 2147385"/>
                <a:gd name="connsiteY2" fmla="*/ 2127343 h 2127342"/>
                <a:gd name="connsiteX3" fmla="*/ 0 w 2147385"/>
                <a:gd name="connsiteY3" fmla="*/ 2127343 h 2127342"/>
              </a:gdLst>
              <a:ahLst/>
              <a:cxnLst>
                <a:cxn ang="0">
                  <a:pos x="connsiteX0" y="connsiteY0"/>
                </a:cxn>
                <a:cxn ang="0">
                  <a:pos x="connsiteX1" y="connsiteY1"/>
                </a:cxn>
                <a:cxn ang="0">
                  <a:pos x="connsiteX2" y="connsiteY2"/>
                </a:cxn>
                <a:cxn ang="0">
                  <a:pos x="connsiteX3" y="connsiteY3"/>
                </a:cxn>
              </a:cxnLst>
              <a:rect l="l" t="t" r="r" b="b"/>
              <a:pathLst>
                <a:path w="2147385" h="2127342">
                  <a:moveTo>
                    <a:pt x="0" y="0"/>
                  </a:moveTo>
                  <a:lnTo>
                    <a:pt x="2147385" y="0"/>
                  </a:lnTo>
                  <a:lnTo>
                    <a:pt x="2147385" y="2127343"/>
                  </a:lnTo>
                  <a:lnTo>
                    <a:pt x="0" y="2127343"/>
                  </a:lnTo>
                  <a:close/>
                </a:path>
              </a:pathLst>
            </a:custGeom>
          </p:spPr>
        </p:pic>
        <p:grpSp>
          <p:nvGrpSpPr>
            <p:cNvPr id="41" name="Gráfico 12">
              <a:extLst>
                <a:ext uri="{FF2B5EF4-FFF2-40B4-BE49-F238E27FC236}">
                  <a16:creationId xmlns:a16="http://schemas.microsoft.com/office/drawing/2014/main" id="{796B7711-6D7F-45BF-96D1-168ED466C419}"/>
                </a:ext>
              </a:extLst>
            </p:cNvPr>
            <p:cNvGrpSpPr/>
            <p:nvPr/>
          </p:nvGrpSpPr>
          <p:grpSpPr>
            <a:xfrm>
              <a:off x="8184907" y="2462969"/>
              <a:ext cx="1870253" cy="1851046"/>
              <a:chOff x="8184907" y="2462969"/>
              <a:chExt cx="1870253" cy="1851046"/>
            </a:xfrm>
            <a:solidFill>
              <a:schemeClr val="accent1"/>
            </a:solidFill>
          </p:grpSpPr>
          <p:sp>
            <p:nvSpPr>
              <p:cNvPr id="42" name="Forma libre: forma 41">
                <a:extLst>
                  <a:ext uri="{FF2B5EF4-FFF2-40B4-BE49-F238E27FC236}">
                    <a16:creationId xmlns:a16="http://schemas.microsoft.com/office/drawing/2014/main" id="{24855266-D0E8-4CFC-A1CA-AF16FE0FFFA0}"/>
                  </a:ext>
                </a:extLst>
              </p:cNvPr>
              <p:cNvSpPr/>
              <p:nvPr/>
            </p:nvSpPr>
            <p:spPr>
              <a:xfrm>
                <a:off x="8184907" y="2462969"/>
                <a:ext cx="1870253" cy="1851046"/>
              </a:xfrm>
              <a:custGeom>
                <a:avLst/>
                <a:gdLst>
                  <a:gd name="connsiteX0" fmla="*/ 1870253 w 1870253"/>
                  <a:gd name="connsiteY0" fmla="*/ 925523 h 1851046"/>
                  <a:gd name="connsiteX1" fmla="*/ 935127 w 1870253"/>
                  <a:gd name="connsiteY1" fmla="*/ 1851046 h 1851046"/>
                  <a:gd name="connsiteX2" fmla="*/ 0 w 1870253"/>
                  <a:gd name="connsiteY2" fmla="*/ 925523 h 1851046"/>
                  <a:gd name="connsiteX3" fmla="*/ 935127 w 1870253"/>
                  <a:gd name="connsiteY3" fmla="*/ 0 h 1851046"/>
                  <a:gd name="connsiteX4" fmla="*/ 1870253 w 1870253"/>
                  <a:gd name="connsiteY4" fmla="*/ 925523 h 1851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253" h="1851046">
                    <a:moveTo>
                      <a:pt x="1870253" y="925523"/>
                    </a:moveTo>
                    <a:cubicBezTo>
                      <a:pt x="1870253" y="1436661"/>
                      <a:pt x="1451573" y="1851046"/>
                      <a:pt x="935127" y="1851046"/>
                    </a:cubicBezTo>
                    <a:cubicBezTo>
                      <a:pt x="418680" y="1851046"/>
                      <a:pt x="0" y="1436661"/>
                      <a:pt x="0" y="925523"/>
                    </a:cubicBezTo>
                    <a:cubicBezTo>
                      <a:pt x="0" y="414386"/>
                      <a:pt x="418680" y="0"/>
                      <a:pt x="935127" y="0"/>
                    </a:cubicBezTo>
                    <a:cubicBezTo>
                      <a:pt x="1451573" y="0"/>
                      <a:pt x="1870253" y="414386"/>
                      <a:pt x="1870253" y="925523"/>
                    </a:cubicBezTo>
                    <a:close/>
                  </a:path>
                </a:pathLst>
              </a:custGeom>
              <a:solidFill>
                <a:srgbClr val="FFFFFF"/>
              </a:solidFill>
              <a:ln w="5958" cap="flat">
                <a:noFill/>
                <a:prstDash val="solid"/>
                <a:miter/>
              </a:ln>
            </p:spPr>
            <p:txBody>
              <a:bodyPr rtlCol="0" anchor="ctr"/>
              <a:lstStyle/>
              <a:p>
                <a:endParaRPr lang="es-419"/>
              </a:p>
            </p:txBody>
          </p:sp>
          <p:sp>
            <p:nvSpPr>
              <p:cNvPr id="43" name="Forma libre: forma 42">
                <a:extLst>
                  <a:ext uri="{FF2B5EF4-FFF2-40B4-BE49-F238E27FC236}">
                    <a16:creationId xmlns:a16="http://schemas.microsoft.com/office/drawing/2014/main" id="{D78F6D79-89F6-4EEF-A2EC-1A14DF1B8F31}"/>
                  </a:ext>
                </a:extLst>
              </p:cNvPr>
              <p:cNvSpPr/>
              <p:nvPr/>
            </p:nvSpPr>
            <p:spPr>
              <a:xfrm>
                <a:off x="8184907" y="2462969"/>
                <a:ext cx="1870253" cy="1851046"/>
              </a:xfrm>
              <a:custGeom>
                <a:avLst/>
                <a:gdLst>
                  <a:gd name="connsiteX0" fmla="*/ 1870253 w 1870253"/>
                  <a:gd name="connsiteY0" fmla="*/ 925523 h 1851046"/>
                  <a:gd name="connsiteX1" fmla="*/ 935127 w 1870253"/>
                  <a:gd name="connsiteY1" fmla="*/ 1851046 h 1851046"/>
                  <a:gd name="connsiteX2" fmla="*/ 0 w 1870253"/>
                  <a:gd name="connsiteY2" fmla="*/ 925523 h 1851046"/>
                  <a:gd name="connsiteX3" fmla="*/ 935127 w 1870253"/>
                  <a:gd name="connsiteY3" fmla="*/ 0 h 1851046"/>
                  <a:gd name="connsiteX4" fmla="*/ 1870253 w 1870253"/>
                  <a:gd name="connsiteY4" fmla="*/ 925523 h 1851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253" h="1851046">
                    <a:moveTo>
                      <a:pt x="1870253" y="925523"/>
                    </a:moveTo>
                    <a:cubicBezTo>
                      <a:pt x="1870253" y="1436661"/>
                      <a:pt x="1451573" y="1851046"/>
                      <a:pt x="935127" y="1851046"/>
                    </a:cubicBezTo>
                    <a:cubicBezTo>
                      <a:pt x="418680" y="1851046"/>
                      <a:pt x="0" y="1436661"/>
                      <a:pt x="0" y="925523"/>
                    </a:cubicBezTo>
                    <a:cubicBezTo>
                      <a:pt x="0" y="414386"/>
                      <a:pt x="418680" y="0"/>
                      <a:pt x="935127" y="0"/>
                    </a:cubicBezTo>
                    <a:cubicBezTo>
                      <a:pt x="1451573" y="0"/>
                      <a:pt x="1870253" y="414386"/>
                      <a:pt x="1870253" y="925523"/>
                    </a:cubicBezTo>
                    <a:close/>
                  </a:path>
                </a:pathLst>
              </a:custGeom>
              <a:noFill/>
              <a:ln w="4469" cap="flat">
                <a:solidFill>
                  <a:srgbClr val="000000"/>
                </a:solidFill>
                <a:prstDash val="solid"/>
                <a:miter/>
              </a:ln>
            </p:spPr>
            <p:txBody>
              <a:bodyPr rtlCol="0" anchor="ctr"/>
              <a:lstStyle/>
              <a:p>
                <a:endParaRPr lang="es-419"/>
              </a:p>
            </p:txBody>
          </p:sp>
        </p:grpSp>
      </p:grpSp>
      <p:sp>
        <p:nvSpPr>
          <p:cNvPr id="44" name="Forma libre: forma 43">
            <a:extLst>
              <a:ext uri="{FF2B5EF4-FFF2-40B4-BE49-F238E27FC236}">
                <a16:creationId xmlns:a16="http://schemas.microsoft.com/office/drawing/2014/main" id="{5CA4E3C1-27C2-4129-A3D5-F6D6042E00E3}"/>
              </a:ext>
            </a:extLst>
          </p:cNvPr>
          <p:cNvSpPr/>
          <p:nvPr/>
        </p:nvSpPr>
        <p:spPr>
          <a:xfrm>
            <a:off x="8800312" y="710047"/>
            <a:ext cx="640278" cy="633717"/>
          </a:xfrm>
          <a:custGeom>
            <a:avLst/>
            <a:gdLst>
              <a:gd name="connsiteX0" fmla="*/ 640279 w 640278"/>
              <a:gd name="connsiteY0" fmla="*/ 316859 h 633717"/>
              <a:gd name="connsiteX1" fmla="*/ 320139 w 640278"/>
              <a:gd name="connsiteY1" fmla="*/ 633717 h 633717"/>
              <a:gd name="connsiteX2" fmla="*/ 0 w 640278"/>
              <a:gd name="connsiteY2" fmla="*/ 316859 h 633717"/>
              <a:gd name="connsiteX3" fmla="*/ 320139 w 640278"/>
              <a:gd name="connsiteY3" fmla="*/ 0 h 633717"/>
              <a:gd name="connsiteX4" fmla="*/ 640279 w 640278"/>
              <a:gd name="connsiteY4" fmla="*/ 316859 h 63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278" h="633717">
                <a:moveTo>
                  <a:pt x="640279" y="316859"/>
                </a:moveTo>
                <a:cubicBezTo>
                  <a:pt x="640279" y="491871"/>
                  <a:pt x="496941" y="633717"/>
                  <a:pt x="320139" y="633717"/>
                </a:cubicBezTo>
                <a:cubicBezTo>
                  <a:pt x="143338" y="633717"/>
                  <a:pt x="0" y="491871"/>
                  <a:pt x="0" y="316859"/>
                </a:cubicBezTo>
                <a:cubicBezTo>
                  <a:pt x="0" y="141847"/>
                  <a:pt x="143338" y="0"/>
                  <a:pt x="320139" y="0"/>
                </a:cubicBezTo>
                <a:cubicBezTo>
                  <a:pt x="496941" y="60"/>
                  <a:pt x="640279" y="141906"/>
                  <a:pt x="640279" y="316859"/>
                </a:cubicBezTo>
                <a:close/>
              </a:path>
            </a:pathLst>
          </a:custGeom>
          <a:solidFill>
            <a:srgbClr val="EBCC48"/>
          </a:solidFill>
          <a:ln w="4469" cap="flat">
            <a:solidFill>
              <a:srgbClr val="000000"/>
            </a:solidFill>
            <a:prstDash val="solid"/>
            <a:miter/>
          </a:ln>
        </p:spPr>
        <p:txBody>
          <a:bodyPr rtlCol="0" anchor="ctr"/>
          <a:lstStyle/>
          <a:p>
            <a:endParaRPr lang="es-419"/>
          </a:p>
        </p:txBody>
      </p:sp>
      <p:sp>
        <p:nvSpPr>
          <p:cNvPr id="45" name="Forma libre: forma 44">
            <a:extLst>
              <a:ext uri="{FF2B5EF4-FFF2-40B4-BE49-F238E27FC236}">
                <a16:creationId xmlns:a16="http://schemas.microsoft.com/office/drawing/2014/main" id="{89E2C023-AE3C-4495-ACEA-7BD0F6FDCAFC}"/>
              </a:ext>
            </a:extLst>
          </p:cNvPr>
          <p:cNvSpPr/>
          <p:nvPr/>
        </p:nvSpPr>
        <p:spPr>
          <a:xfrm>
            <a:off x="8800312" y="5445270"/>
            <a:ext cx="640278" cy="633717"/>
          </a:xfrm>
          <a:custGeom>
            <a:avLst/>
            <a:gdLst>
              <a:gd name="connsiteX0" fmla="*/ 640279 w 640278"/>
              <a:gd name="connsiteY0" fmla="*/ 316859 h 633717"/>
              <a:gd name="connsiteX1" fmla="*/ 320139 w 640278"/>
              <a:gd name="connsiteY1" fmla="*/ 633717 h 633717"/>
              <a:gd name="connsiteX2" fmla="*/ 0 w 640278"/>
              <a:gd name="connsiteY2" fmla="*/ 316859 h 633717"/>
              <a:gd name="connsiteX3" fmla="*/ 320139 w 640278"/>
              <a:gd name="connsiteY3" fmla="*/ 0 h 633717"/>
              <a:gd name="connsiteX4" fmla="*/ 640279 w 640278"/>
              <a:gd name="connsiteY4" fmla="*/ 316859 h 63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278" h="633717">
                <a:moveTo>
                  <a:pt x="640279" y="316859"/>
                </a:moveTo>
                <a:cubicBezTo>
                  <a:pt x="640279" y="491870"/>
                  <a:pt x="496941" y="633717"/>
                  <a:pt x="320139" y="633717"/>
                </a:cubicBezTo>
                <a:cubicBezTo>
                  <a:pt x="143338" y="633717"/>
                  <a:pt x="0" y="491870"/>
                  <a:pt x="0" y="316859"/>
                </a:cubicBezTo>
                <a:cubicBezTo>
                  <a:pt x="0" y="141847"/>
                  <a:pt x="143338" y="0"/>
                  <a:pt x="320139" y="0"/>
                </a:cubicBezTo>
                <a:cubicBezTo>
                  <a:pt x="496941" y="0"/>
                  <a:pt x="640279" y="141847"/>
                  <a:pt x="640279" y="316859"/>
                </a:cubicBezTo>
                <a:close/>
              </a:path>
            </a:pathLst>
          </a:custGeom>
          <a:solidFill>
            <a:srgbClr val="D13F87"/>
          </a:solidFill>
          <a:ln w="4469" cap="flat">
            <a:solidFill>
              <a:srgbClr val="000000"/>
            </a:solidFill>
            <a:prstDash val="solid"/>
            <a:miter/>
          </a:ln>
        </p:spPr>
        <p:txBody>
          <a:bodyPr rtlCol="0" anchor="ctr"/>
          <a:lstStyle/>
          <a:p>
            <a:endParaRPr lang="es-419"/>
          </a:p>
        </p:txBody>
      </p:sp>
      <p:sp>
        <p:nvSpPr>
          <p:cNvPr id="46" name="Forma libre: forma 45">
            <a:extLst>
              <a:ext uri="{FF2B5EF4-FFF2-40B4-BE49-F238E27FC236}">
                <a16:creationId xmlns:a16="http://schemas.microsoft.com/office/drawing/2014/main" id="{603E1804-E6D0-43C9-89A5-8610A5F5E700}"/>
              </a:ext>
            </a:extLst>
          </p:cNvPr>
          <p:cNvSpPr/>
          <p:nvPr/>
        </p:nvSpPr>
        <p:spPr>
          <a:xfrm>
            <a:off x="10490662" y="1415522"/>
            <a:ext cx="640278" cy="633717"/>
          </a:xfrm>
          <a:custGeom>
            <a:avLst/>
            <a:gdLst>
              <a:gd name="connsiteX0" fmla="*/ 640279 w 640278"/>
              <a:gd name="connsiteY0" fmla="*/ 316859 h 633717"/>
              <a:gd name="connsiteX1" fmla="*/ 320140 w 640278"/>
              <a:gd name="connsiteY1" fmla="*/ 633717 h 633717"/>
              <a:gd name="connsiteX2" fmla="*/ 0 w 640278"/>
              <a:gd name="connsiteY2" fmla="*/ 316859 h 633717"/>
              <a:gd name="connsiteX3" fmla="*/ 320140 w 640278"/>
              <a:gd name="connsiteY3" fmla="*/ 0 h 633717"/>
              <a:gd name="connsiteX4" fmla="*/ 640279 w 640278"/>
              <a:gd name="connsiteY4" fmla="*/ 316859 h 63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278" h="633717">
                <a:moveTo>
                  <a:pt x="640279" y="316859"/>
                </a:moveTo>
                <a:cubicBezTo>
                  <a:pt x="640279" y="491871"/>
                  <a:pt x="496941" y="633717"/>
                  <a:pt x="320140" y="633717"/>
                </a:cubicBezTo>
                <a:cubicBezTo>
                  <a:pt x="143338" y="633717"/>
                  <a:pt x="0" y="491871"/>
                  <a:pt x="0" y="316859"/>
                </a:cubicBezTo>
                <a:cubicBezTo>
                  <a:pt x="0" y="141847"/>
                  <a:pt x="143338" y="0"/>
                  <a:pt x="320140" y="0"/>
                </a:cubicBezTo>
                <a:cubicBezTo>
                  <a:pt x="496881" y="0"/>
                  <a:pt x="640279" y="141847"/>
                  <a:pt x="640279" y="316859"/>
                </a:cubicBezTo>
                <a:close/>
              </a:path>
            </a:pathLst>
          </a:custGeom>
          <a:solidFill>
            <a:srgbClr val="E4A136"/>
          </a:solidFill>
          <a:ln w="4469" cap="flat">
            <a:solidFill>
              <a:srgbClr val="000000"/>
            </a:solidFill>
            <a:prstDash val="solid"/>
            <a:miter/>
          </a:ln>
        </p:spPr>
        <p:txBody>
          <a:bodyPr rtlCol="0" anchor="ctr"/>
          <a:lstStyle/>
          <a:p>
            <a:endParaRPr lang="es-419"/>
          </a:p>
        </p:txBody>
      </p:sp>
      <p:sp>
        <p:nvSpPr>
          <p:cNvPr id="48" name="Forma libre: forma 47">
            <a:extLst>
              <a:ext uri="{FF2B5EF4-FFF2-40B4-BE49-F238E27FC236}">
                <a16:creationId xmlns:a16="http://schemas.microsoft.com/office/drawing/2014/main" id="{EDDC42CD-8606-4C82-9DBE-09297A4583BA}"/>
              </a:ext>
            </a:extLst>
          </p:cNvPr>
          <p:cNvSpPr/>
          <p:nvPr/>
        </p:nvSpPr>
        <p:spPr>
          <a:xfrm>
            <a:off x="10469844" y="4780236"/>
            <a:ext cx="640278" cy="633717"/>
          </a:xfrm>
          <a:custGeom>
            <a:avLst/>
            <a:gdLst>
              <a:gd name="connsiteX0" fmla="*/ 640279 w 640278"/>
              <a:gd name="connsiteY0" fmla="*/ 316859 h 633717"/>
              <a:gd name="connsiteX1" fmla="*/ 320140 w 640278"/>
              <a:gd name="connsiteY1" fmla="*/ 633718 h 633717"/>
              <a:gd name="connsiteX2" fmla="*/ 0 w 640278"/>
              <a:gd name="connsiteY2" fmla="*/ 316859 h 633717"/>
              <a:gd name="connsiteX3" fmla="*/ 320140 w 640278"/>
              <a:gd name="connsiteY3" fmla="*/ 0 h 633717"/>
              <a:gd name="connsiteX4" fmla="*/ 640279 w 640278"/>
              <a:gd name="connsiteY4" fmla="*/ 316859 h 63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278" h="633717">
                <a:moveTo>
                  <a:pt x="640279" y="316859"/>
                </a:moveTo>
                <a:cubicBezTo>
                  <a:pt x="640279" y="491871"/>
                  <a:pt x="496941" y="633718"/>
                  <a:pt x="320140" y="633718"/>
                </a:cubicBezTo>
                <a:cubicBezTo>
                  <a:pt x="143338" y="633718"/>
                  <a:pt x="0" y="491871"/>
                  <a:pt x="0" y="316859"/>
                </a:cubicBezTo>
                <a:cubicBezTo>
                  <a:pt x="0" y="141847"/>
                  <a:pt x="143338" y="0"/>
                  <a:pt x="320140" y="0"/>
                </a:cubicBezTo>
                <a:cubicBezTo>
                  <a:pt x="496941" y="0"/>
                  <a:pt x="640279" y="141847"/>
                  <a:pt x="640279" y="316859"/>
                </a:cubicBezTo>
                <a:close/>
              </a:path>
            </a:pathLst>
          </a:custGeom>
          <a:solidFill>
            <a:srgbClr val="8F429B"/>
          </a:solidFill>
          <a:ln w="4469" cap="flat">
            <a:solidFill>
              <a:srgbClr val="000000"/>
            </a:solidFill>
            <a:prstDash val="solid"/>
            <a:miter/>
          </a:ln>
        </p:spPr>
        <p:txBody>
          <a:bodyPr rtlCol="0" anchor="ctr"/>
          <a:lstStyle/>
          <a:p>
            <a:endParaRPr lang="es-419"/>
          </a:p>
        </p:txBody>
      </p:sp>
      <p:sp>
        <p:nvSpPr>
          <p:cNvPr id="49" name="Forma libre: forma 48">
            <a:extLst>
              <a:ext uri="{FF2B5EF4-FFF2-40B4-BE49-F238E27FC236}">
                <a16:creationId xmlns:a16="http://schemas.microsoft.com/office/drawing/2014/main" id="{6C915CC0-65E7-4C7B-8661-9E2FBCCA9854}"/>
              </a:ext>
            </a:extLst>
          </p:cNvPr>
          <p:cNvSpPr/>
          <p:nvPr/>
        </p:nvSpPr>
        <p:spPr>
          <a:xfrm>
            <a:off x="7177187" y="4790496"/>
            <a:ext cx="640278" cy="633717"/>
          </a:xfrm>
          <a:custGeom>
            <a:avLst/>
            <a:gdLst>
              <a:gd name="connsiteX0" fmla="*/ 640279 w 640278"/>
              <a:gd name="connsiteY0" fmla="*/ 316859 h 633717"/>
              <a:gd name="connsiteX1" fmla="*/ 320139 w 640278"/>
              <a:gd name="connsiteY1" fmla="*/ 633717 h 633717"/>
              <a:gd name="connsiteX2" fmla="*/ 0 w 640278"/>
              <a:gd name="connsiteY2" fmla="*/ 316859 h 633717"/>
              <a:gd name="connsiteX3" fmla="*/ 320139 w 640278"/>
              <a:gd name="connsiteY3" fmla="*/ 0 h 633717"/>
              <a:gd name="connsiteX4" fmla="*/ 640279 w 640278"/>
              <a:gd name="connsiteY4" fmla="*/ 316859 h 63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278" h="633717">
                <a:moveTo>
                  <a:pt x="640279" y="316859"/>
                </a:moveTo>
                <a:cubicBezTo>
                  <a:pt x="640279" y="491871"/>
                  <a:pt x="496941" y="633717"/>
                  <a:pt x="320139" y="633717"/>
                </a:cubicBezTo>
                <a:cubicBezTo>
                  <a:pt x="143338" y="633717"/>
                  <a:pt x="0" y="491871"/>
                  <a:pt x="0" y="316859"/>
                </a:cubicBezTo>
                <a:cubicBezTo>
                  <a:pt x="0" y="141847"/>
                  <a:pt x="143338" y="0"/>
                  <a:pt x="320139" y="0"/>
                </a:cubicBezTo>
                <a:cubicBezTo>
                  <a:pt x="496941" y="0"/>
                  <a:pt x="640279" y="141847"/>
                  <a:pt x="640279" y="316859"/>
                </a:cubicBezTo>
                <a:close/>
              </a:path>
            </a:pathLst>
          </a:custGeom>
          <a:solidFill>
            <a:srgbClr val="959CCC"/>
          </a:solidFill>
          <a:ln w="4469" cap="flat">
            <a:solidFill>
              <a:srgbClr val="000000"/>
            </a:solidFill>
            <a:prstDash val="solid"/>
            <a:miter/>
          </a:ln>
        </p:spPr>
        <p:txBody>
          <a:bodyPr rtlCol="0" anchor="ctr"/>
          <a:lstStyle/>
          <a:p>
            <a:endParaRPr lang="es-419"/>
          </a:p>
        </p:txBody>
      </p:sp>
      <p:sp>
        <p:nvSpPr>
          <p:cNvPr id="50" name="Forma libre: forma 49">
            <a:extLst>
              <a:ext uri="{FF2B5EF4-FFF2-40B4-BE49-F238E27FC236}">
                <a16:creationId xmlns:a16="http://schemas.microsoft.com/office/drawing/2014/main" id="{07C9941E-2149-4944-89AD-11408B47A7AF}"/>
              </a:ext>
            </a:extLst>
          </p:cNvPr>
          <p:cNvSpPr/>
          <p:nvPr/>
        </p:nvSpPr>
        <p:spPr>
          <a:xfrm>
            <a:off x="11190232" y="3067219"/>
            <a:ext cx="640278" cy="633717"/>
          </a:xfrm>
          <a:custGeom>
            <a:avLst/>
            <a:gdLst>
              <a:gd name="connsiteX0" fmla="*/ 640279 w 640278"/>
              <a:gd name="connsiteY0" fmla="*/ 316859 h 633717"/>
              <a:gd name="connsiteX1" fmla="*/ 320139 w 640278"/>
              <a:gd name="connsiteY1" fmla="*/ 633717 h 633717"/>
              <a:gd name="connsiteX2" fmla="*/ 0 w 640278"/>
              <a:gd name="connsiteY2" fmla="*/ 316859 h 633717"/>
              <a:gd name="connsiteX3" fmla="*/ 320139 w 640278"/>
              <a:gd name="connsiteY3" fmla="*/ 0 h 633717"/>
              <a:gd name="connsiteX4" fmla="*/ 640279 w 640278"/>
              <a:gd name="connsiteY4" fmla="*/ 316859 h 63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278" h="633717">
                <a:moveTo>
                  <a:pt x="640279" y="316859"/>
                </a:moveTo>
                <a:cubicBezTo>
                  <a:pt x="640279" y="491870"/>
                  <a:pt x="496941" y="633717"/>
                  <a:pt x="320139" y="633717"/>
                </a:cubicBezTo>
                <a:cubicBezTo>
                  <a:pt x="143338" y="633717"/>
                  <a:pt x="0" y="491870"/>
                  <a:pt x="0" y="316859"/>
                </a:cubicBezTo>
                <a:cubicBezTo>
                  <a:pt x="0" y="141847"/>
                  <a:pt x="143338" y="0"/>
                  <a:pt x="320139" y="0"/>
                </a:cubicBezTo>
                <a:cubicBezTo>
                  <a:pt x="496941" y="0"/>
                  <a:pt x="640279" y="141847"/>
                  <a:pt x="640279" y="316859"/>
                </a:cubicBezTo>
                <a:close/>
              </a:path>
            </a:pathLst>
          </a:custGeom>
          <a:solidFill>
            <a:srgbClr val="A9CB5A"/>
          </a:solidFill>
          <a:ln w="4469" cap="flat">
            <a:solidFill>
              <a:srgbClr val="000000"/>
            </a:solidFill>
            <a:prstDash val="solid"/>
            <a:miter/>
          </a:ln>
        </p:spPr>
        <p:txBody>
          <a:bodyPr rtlCol="0" anchor="ctr"/>
          <a:lstStyle/>
          <a:p>
            <a:endParaRPr lang="es-419"/>
          </a:p>
        </p:txBody>
      </p:sp>
      <p:grpSp>
        <p:nvGrpSpPr>
          <p:cNvPr id="51" name="Gráfico 12">
            <a:extLst>
              <a:ext uri="{FF2B5EF4-FFF2-40B4-BE49-F238E27FC236}">
                <a16:creationId xmlns:a16="http://schemas.microsoft.com/office/drawing/2014/main" id="{796B7711-6D7F-45BF-96D1-168ED466C419}"/>
              </a:ext>
            </a:extLst>
          </p:cNvPr>
          <p:cNvGrpSpPr/>
          <p:nvPr/>
        </p:nvGrpSpPr>
        <p:grpSpPr>
          <a:xfrm>
            <a:off x="8944604" y="899852"/>
            <a:ext cx="309819" cy="221538"/>
            <a:chOff x="8944604" y="899852"/>
            <a:chExt cx="309819" cy="221538"/>
          </a:xfrm>
          <a:solidFill>
            <a:srgbClr val="FFFFFF"/>
          </a:solidFill>
        </p:grpSpPr>
        <p:sp>
          <p:nvSpPr>
            <p:cNvPr id="52" name="Forma libre: forma 51">
              <a:extLst>
                <a:ext uri="{FF2B5EF4-FFF2-40B4-BE49-F238E27FC236}">
                  <a16:creationId xmlns:a16="http://schemas.microsoft.com/office/drawing/2014/main" id="{063DC422-5A67-4713-8333-0B5598026988}"/>
                </a:ext>
              </a:extLst>
            </p:cNvPr>
            <p:cNvSpPr/>
            <p:nvPr/>
          </p:nvSpPr>
          <p:spPr>
            <a:xfrm>
              <a:off x="8944604" y="899852"/>
              <a:ext cx="164811" cy="221538"/>
            </a:xfrm>
            <a:custGeom>
              <a:avLst/>
              <a:gdLst>
                <a:gd name="connsiteX0" fmla="*/ 164812 w 164811"/>
                <a:gd name="connsiteY0" fmla="*/ 64601 h 221538"/>
                <a:gd name="connsiteX1" fmla="*/ 163798 w 164811"/>
                <a:gd name="connsiteY1" fmla="*/ 84046 h 221538"/>
                <a:gd name="connsiteX2" fmla="*/ 160517 w 164811"/>
                <a:gd name="connsiteY2" fmla="*/ 107429 h 221538"/>
                <a:gd name="connsiteX3" fmla="*/ 154850 w 164811"/>
                <a:gd name="connsiteY3" fmla="*/ 132720 h 221538"/>
                <a:gd name="connsiteX4" fmla="*/ 146559 w 164811"/>
                <a:gd name="connsiteY4" fmla="*/ 157773 h 221538"/>
                <a:gd name="connsiteX5" fmla="*/ 135345 w 164811"/>
                <a:gd name="connsiteY5" fmla="*/ 180679 h 221538"/>
                <a:gd name="connsiteX6" fmla="*/ 121148 w 164811"/>
                <a:gd name="connsiteY6" fmla="*/ 199170 h 221538"/>
                <a:gd name="connsiteX7" fmla="*/ 96274 w 164811"/>
                <a:gd name="connsiteY7" fmla="*/ 215395 h 221538"/>
                <a:gd name="connsiteX8" fmla="*/ 61320 w 164811"/>
                <a:gd name="connsiteY8" fmla="*/ 221539 h 221538"/>
                <a:gd name="connsiteX9" fmla="*/ 32986 w 164811"/>
                <a:gd name="connsiteY9" fmla="*/ 217065 h 221538"/>
                <a:gd name="connsiteX10" fmla="*/ 14018 w 164811"/>
                <a:gd name="connsiteY10" fmla="*/ 204240 h 221538"/>
                <a:gd name="connsiteX11" fmla="*/ 3340 w 164811"/>
                <a:gd name="connsiteY11" fmla="*/ 183840 h 221538"/>
                <a:gd name="connsiteX12" fmla="*/ 0 w 164811"/>
                <a:gd name="connsiteY12" fmla="*/ 156580 h 221538"/>
                <a:gd name="connsiteX13" fmla="*/ 1014 w 164811"/>
                <a:gd name="connsiteY13" fmla="*/ 137492 h 221538"/>
                <a:gd name="connsiteX14" fmla="*/ 4295 w 164811"/>
                <a:gd name="connsiteY14" fmla="*/ 114169 h 221538"/>
                <a:gd name="connsiteX15" fmla="*/ 9962 w 164811"/>
                <a:gd name="connsiteY15" fmla="*/ 88938 h 221538"/>
                <a:gd name="connsiteX16" fmla="*/ 18312 w 164811"/>
                <a:gd name="connsiteY16" fmla="*/ 63885 h 221538"/>
                <a:gd name="connsiteX17" fmla="*/ 29527 w 164811"/>
                <a:gd name="connsiteY17" fmla="*/ 40979 h 221538"/>
                <a:gd name="connsiteX18" fmla="*/ 43842 w 164811"/>
                <a:gd name="connsiteY18" fmla="*/ 22309 h 221538"/>
                <a:gd name="connsiteX19" fmla="*/ 55057 w 164811"/>
                <a:gd name="connsiteY19" fmla="*/ 13123 h 221538"/>
                <a:gd name="connsiteX20" fmla="*/ 68657 w 164811"/>
                <a:gd name="connsiteY20" fmla="*/ 6025 h 221538"/>
                <a:gd name="connsiteX21" fmla="*/ 84762 w 164811"/>
                <a:gd name="connsiteY21" fmla="*/ 1551 h 221538"/>
                <a:gd name="connsiteX22" fmla="*/ 103492 w 164811"/>
                <a:gd name="connsiteY22" fmla="*/ 0 h 221538"/>
                <a:gd name="connsiteX23" fmla="*/ 132482 w 164811"/>
                <a:gd name="connsiteY23" fmla="*/ 4653 h 221538"/>
                <a:gd name="connsiteX24" fmla="*/ 151450 w 164811"/>
                <a:gd name="connsiteY24" fmla="*/ 17716 h 221538"/>
                <a:gd name="connsiteX25" fmla="*/ 161710 w 164811"/>
                <a:gd name="connsiteY25" fmla="*/ 38056 h 221538"/>
                <a:gd name="connsiteX26" fmla="*/ 164812 w 164811"/>
                <a:gd name="connsiteY26" fmla="*/ 64601 h 221538"/>
                <a:gd name="connsiteX27" fmla="*/ 121208 w 164811"/>
                <a:gd name="connsiteY27" fmla="*/ 65316 h 221538"/>
                <a:gd name="connsiteX28" fmla="*/ 115720 w 164811"/>
                <a:gd name="connsiteY28" fmla="*/ 41814 h 221538"/>
                <a:gd name="connsiteX29" fmla="*/ 97527 w 164811"/>
                <a:gd name="connsiteY29" fmla="*/ 34358 h 221538"/>
                <a:gd name="connsiteX30" fmla="*/ 85001 w 164811"/>
                <a:gd name="connsiteY30" fmla="*/ 36863 h 221538"/>
                <a:gd name="connsiteX31" fmla="*/ 74980 w 164811"/>
                <a:gd name="connsiteY31" fmla="*/ 43663 h 221538"/>
                <a:gd name="connsiteX32" fmla="*/ 65436 w 164811"/>
                <a:gd name="connsiteY32" fmla="*/ 57860 h 221538"/>
                <a:gd name="connsiteX33" fmla="*/ 57562 w 164811"/>
                <a:gd name="connsiteY33" fmla="*/ 77604 h 221538"/>
                <a:gd name="connsiteX34" fmla="*/ 51537 w 164811"/>
                <a:gd name="connsiteY34" fmla="*/ 100152 h 221538"/>
                <a:gd name="connsiteX35" fmla="*/ 47302 w 164811"/>
                <a:gd name="connsiteY35" fmla="*/ 122699 h 221538"/>
                <a:gd name="connsiteX36" fmla="*/ 44618 w 164811"/>
                <a:gd name="connsiteY36" fmla="*/ 142384 h 221538"/>
                <a:gd name="connsiteX37" fmla="*/ 43723 w 164811"/>
                <a:gd name="connsiteY37" fmla="*/ 156222 h 221538"/>
                <a:gd name="connsiteX38" fmla="*/ 49330 w 164811"/>
                <a:gd name="connsiteY38" fmla="*/ 179545 h 221538"/>
                <a:gd name="connsiteX39" fmla="*/ 67464 w 164811"/>
                <a:gd name="connsiteY39" fmla="*/ 187001 h 221538"/>
                <a:gd name="connsiteX40" fmla="*/ 80050 w 164811"/>
                <a:gd name="connsiteY40" fmla="*/ 184615 h 221538"/>
                <a:gd name="connsiteX41" fmla="*/ 90011 w 164811"/>
                <a:gd name="connsiteY41" fmla="*/ 177935 h 221538"/>
                <a:gd name="connsiteX42" fmla="*/ 99555 w 164811"/>
                <a:gd name="connsiteY42" fmla="*/ 163798 h 221538"/>
                <a:gd name="connsiteX43" fmla="*/ 107429 w 164811"/>
                <a:gd name="connsiteY43" fmla="*/ 144054 h 221538"/>
                <a:gd name="connsiteX44" fmla="*/ 113513 w 164811"/>
                <a:gd name="connsiteY44" fmla="*/ 121566 h 221538"/>
                <a:gd name="connsiteX45" fmla="*/ 117868 w 164811"/>
                <a:gd name="connsiteY45" fmla="*/ 99018 h 221538"/>
                <a:gd name="connsiteX46" fmla="*/ 120433 w 164811"/>
                <a:gd name="connsiteY46" fmla="*/ 79334 h 221538"/>
                <a:gd name="connsiteX47" fmla="*/ 121208 w 164811"/>
                <a:gd name="connsiteY47" fmla="*/ 65316 h 22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811" h="221538">
                  <a:moveTo>
                    <a:pt x="164812" y="64601"/>
                  </a:moveTo>
                  <a:cubicBezTo>
                    <a:pt x="164812" y="70208"/>
                    <a:pt x="164454" y="76709"/>
                    <a:pt x="163798" y="84046"/>
                  </a:cubicBezTo>
                  <a:cubicBezTo>
                    <a:pt x="163142" y="91383"/>
                    <a:pt x="162068" y="99197"/>
                    <a:pt x="160517" y="107429"/>
                  </a:cubicBezTo>
                  <a:cubicBezTo>
                    <a:pt x="159026" y="115720"/>
                    <a:pt x="157117" y="124131"/>
                    <a:pt x="154850" y="132720"/>
                  </a:cubicBezTo>
                  <a:cubicBezTo>
                    <a:pt x="152584" y="141310"/>
                    <a:pt x="149780" y="149661"/>
                    <a:pt x="146559" y="157773"/>
                  </a:cubicBezTo>
                  <a:cubicBezTo>
                    <a:pt x="143338" y="165886"/>
                    <a:pt x="139580" y="173521"/>
                    <a:pt x="135345" y="180679"/>
                  </a:cubicBezTo>
                  <a:cubicBezTo>
                    <a:pt x="131110" y="187837"/>
                    <a:pt x="126397" y="194040"/>
                    <a:pt x="121148" y="199170"/>
                  </a:cubicBezTo>
                  <a:cubicBezTo>
                    <a:pt x="114229" y="205910"/>
                    <a:pt x="105938" y="211279"/>
                    <a:pt x="96274" y="215395"/>
                  </a:cubicBezTo>
                  <a:cubicBezTo>
                    <a:pt x="86552" y="219451"/>
                    <a:pt x="74920" y="221539"/>
                    <a:pt x="61320" y="221539"/>
                  </a:cubicBezTo>
                  <a:cubicBezTo>
                    <a:pt x="50165" y="221539"/>
                    <a:pt x="40741" y="220047"/>
                    <a:pt x="32986" y="217065"/>
                  </a:cubicBezTo>
                  <a:cubicBezTo>
                    <a:pt x="25232" y="214082"/>
                    <a:pt x="18909" y="209788"/>
                    <a:pt x="14018" y="204240"/>
                  </a:cubicBezTo>
                  <a:cubicBezTo>
                    <a:pt x="9126" y="198693"/>
                    <a:pt x="5547" y="191893"/>
                    <a:pt x="3340" y="183840"/>
                  </a:cubicBezTo>
                  <a:cubicBezTo>
                    <a:pt x="1133" y="175787"/>
                    <a:pt x="0" y="166721"/>
                    <a:pt x="0" y="156580"/>
                  </a:cubicBezTo>
                  <a:cubicBezTo>
                    <a:pt x="0" y="151152"/>
                    <a:pt x="358" y="144829"/>
                    <a:pt x="1014" y="137492"/>
                  </a:cubicBezTo>
                  <a:cubicBezTo>
                    <a:pt x="1670" y="130155"/>
                    <a:pt x="2744" y="122401"/>
                    <a:pt x="4295" y="114169"/>
                  </a:cubicBezTo>
                  <a:cubicBezTo>
                    <a:pt x="5786" y="105938"/>
                    <a:pt x="7695" y="97527"/>
                    <a:pt x="9962" y="88938"/>
                  </a:cubicBezTo>
                  <a:cubicBezTo>
                    <a:pt x="12228" y="80348"/>
                    <a:pt x="15032" y="71997"/>
                    <a:pt x="18312" y="63885"/>
                  </a:cubicBezTo>
                  <a:cubicBezTo>
                    <a:pt x="21593" y="55772"/>
                    <a:pt x="25351" y="48137"/>
                    <a:pt x="29527" y="40979"/>
                  </a:cubicBezTo>
                  <a:cubicBezTo>
                    <a:pt x="33702" y="33821"/>
                    <a:pt x="38474" y="27558"/>
                    <a:pt x="43842" y="22309"/>
                  </a:cubicBezTo>
                  <a:cubicBezTo>
                    <a:pt x="47183" y="19028"/>
                    <a:pt x="50941" y="15926"/>
                    <a:pt x="55057" y="13123"/>
                  </a:cubicBezTo>
                  <a:cubicBezTo>
                    <a:pt x="59172" y="10319"/>
                    <a:pt x="63706" y="7933"/>
                    <a:pt x="68657" y="6025"/>
                  </a:cubicBezTo>
                  <a:cubicBezTo>
                    <a:pt x="73608" y="4116"/>
                    <a:pt x="78976" y="2625"/>
                    <a:pt x="84762" y="1551"/>
                  </a:cubicBezTo>
                  <a:cubicBezTo>
                    <a:pt x="90548" y="477"/>
                    <a:pt x="96811" y="0"/>
                    <a:pt x="103492" y="0"/>
                  </a:cubicBezTo>
                  <a:cubicBezTo>
                    <a:pt x="114945" y="0"/>
                    <a:pt x="124608" y="1551"/>
                    <a:pt x="132482" y="4653"/>
                  </a:cubicBezTo>
                  <a:cubicBezTo>
                    <a:pt x="140355" y="7754"/>
                    <a:pt x="146678" y="12109"/>
                    <a:pt x="151450" y="17716"/>
                  </a:cubicBezTo>
                  <a:cubicBezTo>
                    <a:pt x="156222" y="23323"/>
                    <a:pt x="159682" y="30123"/>
                    <a:pt x="161710" y="38056"/>
                  </a:cubicBezTo>
                  <a:cubicBezTo>
                    <a:pt x="163738" y="45930"/>
                    <a:pt x="164812" y="54818"/>
                    <a:pt x="164812" y="64601"/>
                  </a:cubicBezTo>
                  <a:close/>
                  <a:moveTo>
                    <a:pt x="121208" y="65316"/>
                  </a:moveTo>
                  <a:cubicBezTo>
                    <a:pt x="121208" y="54639"/>
                    <a:pt x="119359" y="46765"/>
                    <a:pt x="115720" y="41814"/>
                  </a:cubicBezTo>
                  <a:cubicBezTo>
                    <a:pt x="112022" y="36863"/>
                    <a:pt x="105997" y="34358"/>
                    <a:pt x="97527" y="34358"/>
                  </a:cubicBezTo>
                  <a:cubicBezTo>
                    <a:pt x="92874" y="34358"/>
                    <a:pt x="88699" y="35193"/>
                    <a:pt x="85001" y="36863"/>
                  </a:cubicBezTo>
                  <a:cubicBezTo>
                    <a:pt x="81302" y="38534"/>
                    <a:pt x="77962" y="40800"/>
                    <a:pt x="74980" y="43663"/>
                  </a:cubicBezTo>
                  <a:cubicBezTo>
                    <a:pt x="71520" y="47183"/>
                    <a:pt x="68358" y="51955"/>
                    <a:pt x="65436" y="57860"/>
                  </a:cubicBezTo>
                  <a:cubicBezTo>
                    <a:pt x="62513" y="63825"/>
                    <a:pt x="59948" y="70387"/>
                    <a:pt x="57562" y="77604"/>
                  </a:cubicBezTo>
                  <a:cubicBezTo>
                    <a:pt x="55236" y="84822"/>
                    <a:pt x="53208" y="92338"/>
                    <a:pt x="51537" y="100152"/>
                  </a:cubicBezTo>
                  <a:cubicBezTo>
                    <a:pt x="49867" y="107966"/>
                    <a:pt x="48435" y="115482"/>
                    <a:pt x="47302" y="122699"/>
                  </a:cubicBezTo>
                  <a:cubicBezTo>
                    <a:pt x="46109" y="129917"/>
                    <a:pt x="45214" y="136478"/>
                    <a:pt x="44618" y="142384"/>
                  </a:cubicBezTo>
                  <a:cubicBezTo>
                    <a:pt x="44021" y="148289"/>
                    <a:pt x="43723" y="152882"/>
                    <a:pt x="43723" y="156222"/>
                  </a:cubicBezTo>
                  <a:cubicBezTo>
                    <a:pt x="43723" y="166780"/>
                    <a:pt x="45572" y="174594"/>
                    <a:pt x="49330" y="179545"/>
                  </a:cubicBezTo>
                  <a:cubicBezTo>
                    <a:pt x="53088" y="184496"/>
                    <a:pt x="59113" y="187001"/>
                    <a:pt x="67464" y="187001"/>
                  </a:cubicBezTo>
                  <a:cubicBezTo>
                    <a:pt x="72116" y="187001"/>
                    <a:pt x="76351" y="186226"/>
                    <a:pt x="80050" y="184615"/>
                  </a:cubicBezTo>
                  <a:cubicBezTo>
                    <a:pt x="83808" y="183005"/>
                    <a:pt x="87088" y="180798"/>
                    <a:pt x="90011" y="177935"/>
                  </a:cubicBezTo>
                  <a:cubicBezTo>
                    <a:pt x="93471" y="174535"/>
                    <a:pt x="96632" y="169822"/>
                    <a:pt x="99555" y="163798"/>
                  </a:cubicBezTo>
                  <a:cubicBezTo>
                    <a:pt x="102478" y="157773"/>
                    <a:pt x="105043" y="151212"/>
                    <a:pt x="107429" y="144054"/>
                  </a:cubicBezTo>
                  <a:cubicBezTo>
                    <a:pt x="109755" y="136896"/>
                    <a:pt x="111783" y="129380"/>
                    <a:pt x="113513" y="121566"/>
                  </a:cubicBezTo>
                  <a:cubicBezTo>
                    <a:pt x="115243" y="113752"/>
                    <a:pt x="116675" y="106236"/>
                    <a:pt x="117868" y="99018"/>
                  </a:cubicBezTo>
                  <a:cubicBezTo>
                    <a:pt x="119061" y="91801"/>
                    <a:pt x="119896" y="85239"/>
                    <a:pt x="120433" y="79334"/>
                  </a:cubicBezTo>
                  <a:cubicBezTo>
                    <a:pt x="120910" y="73369"/>
                    <a:pt x="121208" y="68716"/>
                    <a:pt x="121208" y="65316"/>
                  </a:cubicBezTo>
                  <a:close/>
                </a:path>
              </a:pathLst>
            </a:custGeom>
            <a:solidFill>
              <a:srgbClr val="FFFFFF"/>
            </a:solidFill>
            <a:ln w="4469" cap="flat">
              <a:solidFill>
                <a:srgbClr val="000000"/>
              </a:solidFill>
              <a:prstDash val="solid"/>
              <a:miter/>
            </a:ln>
          </p:spPr>
          <p:txBody>
            <a:bodyPr rtlCol="0" anchor="ctr"/>
            <a:lstStyle/>
            <a:p>
              <a:endParaRPr lang="es-419"/>
            </a:p>
          </p:txBody>
        </p:sp>
        <p:sp>
          <p:nvSpPr>
            <p:cNvPr id="53" name="Forma libre: forma 52">
              <a:extLst>
                <a:ext uri="{FF2B5EF4-FFF2-40B4-BE49-F238E27FC236}">
                  <a16:creationId xmlns:a16="http://schemas.microsoft.com/office/drawing/2014/main" id="{F5B05541-FF68-45D6-AA69-74470F9D8614}"/>
                </a:ext>
              </a:extLst>
            </p:cNvPr>
            <p:cNvSpPr/>
            <p:nvPr/>
          </p:nvSpPr>
          <p:spPr>
            <a:xfrm>
              <a:off x="9119377" y="902059"/>
              <a:ext cx="135046" cy="215573"/>
            </a:xfrm>
            <a:custGeom>
              <a:avLst/>
              <a:gdLst>
                <a:gd name="connsiteX0" fmla="*/ 135047 w 135046"/>
                <a:gd name="connsiteY0" fmla="*/ 188970 h 215573"/>
                <a:gd name="connsiteX1" fmla="*/ 134808 w 135046"/>
                <a:gd name="connsiteY1" fmla="*/ 192609 h 215573"/>
                <a:gd name="connsiteX2" fmla="*/ 133973 w 135046"/>
                <a:gd name="connsiteY2" fmla="*/ 198156 h 215573"/>
                <a:gd name="connsiteX3" fmla="*/ 132541 w 135046"/>
                <a:gd name="connsiteY3" fmla="*/ 204181 h 215573"/>
                <a:gd name="connsiteX4" fmla="*/ 130454 w 135046"/>
                <a:gd name="connsiteY4" fmla="*/ 209788 h 215573"/>
                <a:gd name="connsiteX5" fmla="*/ 127531 w 135046"/>
                <a:gd name="connsiteY5" fmla="*/ 214023 h 215573"/>
                <a:gd name="connsiteX6" fmla="*/ 124012 w 135046"/>
                <a:gd name="connsiteY6" fmla="*/ 215574 h 215573"/>
                <a:gd name="connsiteX7" fmla="*/ 4533 w 135046"/>
                <a:gd name="connsiteY7" fmla="*/ 215574 h 215573"/>
                <a:gd name="connsiteX8" fmla="*/ 1193 w 135046"/>
                <a:gd name="connsiteY8" fmla="*/ 213724 h 215573"/>
                <a:gd name="connsiteX9" fmla="*/ 0 w 135046"/>
                <a:gd name="connsiteY9" fmla="*/ 208296 h 215573"/>
                <a:gd name="connsiteX10" fmla="*/ 239 w 135046"/>
                <a:gd name="connsiteY10" fmla="*/ 204717 h 215573"/>
                <a:gd name="connsiteX11" fmla="*/ 1074 w 135046"/>
                <a:gd name="connsiteY11" fmla="*/ 199409 h 215573"/>
                <a:gd name="connsiteX12" fmla="*/ 2565 w 135046"/>
                <a:gd name="connsiteY12" fmla="*/ 193384 h 215573"/>
                <a:gd name="connsiteX13" fmla="*/ 4712 w 135046"/>
                <a:gd name="connsiteY13" fmla="*/ 187777 h 215573"/>
                <a:gd name="connsiteX14" fmla="*/ 7635 w 135046"/>
                <a:gd name="connsiteY14" fmla="*/ 183661 h 215573"/>
                <a:gd name="connsiteX15" fmla="*/ 11453 w 135046"/>
                <a:gd name="connsiteY15" fmla="*/ 181991 h 215573"/>
                <a:gd name="connsiteX16" fmla="*/ 51537 w 135046"/>
                <a:gd name="connsiteY16" fmla="*/ 181991 h 215573"/>
                <a:gd name="connsiteX17" fmla="*/ 79274 w 135046"/>
                <a:gd name="connsiteY17" fmla="*/ 44558 h 215573"/>
                <a:gd name="connsiteX18" fmla="*/ 40502 w 135046"/>
                <a:gd name="connsiteY18" fmla="*/ 63586 h 215573"/>
                <a:gd name="connsiteX19" fmla="*/ 35014 w 135046"/>
                <a:gd name="connsiteY19" fmla="*/ 65495 h 215573"/>
                <a:gd name="connsiteX20" fmla="*/ 31674 w 135046"/>
                <a:gd name="connsiteY20" fmla="*/ 65316 h 215573"/>
                <a:gd name="connsiteX21" fmla="*/ 30063 w 135046"/>
                <a:gd name="connsiteY21" fmla="*/ 63229 h 215573"/>
                <a:gd name="connsiteX22" fmla="*/ 29646 w 135046"/>
                <a:gd name="connsiteY22" fmla="*/ 59232 h 215573"/>
                <a:gd name="connsiteX23" fmla="*/ 30063 w 135046"/>
                <a:gd name="connsiteY23" fmla="*/ 53028 h 215573"/>
                <a:gd name="connsiteX24" fmla="*/ 31674 w 135046"/>
                <a:gd name="connsiteY24" fmla="*/ 44916 h 215573"/>
                <a:gd name="connsiteX25" fmla="*/ 34776 w 135046"/>
                <a:gd name="connsiteY25" fmla="*/ 37042 h 215573"/>
                <a:gd name="connsiteX26" fmla="*/ 39548 w 135046"/>
                <a:gd name="connsiteY26" fmla="*/ 31913 h 215573"/>
                <a:gd name="connsiteX27" fmla="*/ 92517 w 135046"/>
                <a:gd name="connsiteY27" fmla="*/ 2147 h 215573"/>
                <a:gd name="connsiteX28" fmla="*/ 95022 w 135046"/>
                <a:gd name="connsiteY28" fmla="*/ 1074 h 215573"/>
                <a:gd name="connsiteX29" fmla="*/ 98422 w 135046"/>
                <a:gd name="connsiteY29" fmla="*/ 418 h 215573"/>
                <a:gd name="connsiteX30" fmla="*/ 103850 w 135046"/>
                <a:gd name="connsiteY30" fmla="*/ 60 h 215573"/>
                <a:gd name="connsiteX31" fmla="*/ 112380 w 135046"/>
                <a:gd name="connsiteY31" fmla="*/ 0 h 215573"/>
                <a:gd name="connsiteX32" fmla="*/ 122580 w 135046"/>
                <a:gd name="connsiteY32" fmla="*/ 239 h 215573"/>
                <a:gd name="connsiteX33" fmla="*/ 128366 w 135046"/>
                <a:gd name="connsiteY33" fmla="*/ 1074 h 215573"/>
                <a:gd name="connsiteX34" fmla="*/ 130633 w 135046"/>
                <a:gd name="connsiteY34" fmla="*/ 2625 h 215573"/>
                <a:gd name="connsiteX35" fmla="*/ 130812 w 135046"/>
                <a:gd name="connsiteY35" fmla="*/ 5130 h 215573"/>
                <a:gd name="connsiteX36" fmla="*/ 95201 w 135046"/>
                <a:gd name="connsiteY36" fmla="*/ 181931 h 215573"/>
                <a:gd name="connsiteX37" fmla="*/ 130812 w 135046"/>
                <a:gd name="connsiteY37" fmla="*/ 181931 h 215573"/>
                <a:gd name="connsiteX38" fmla="*/ 133973 w 135046"/>
                <a:gd name="connsiteY38" fmla="*/ 183661 h 215573"/>
                <a:gd name="connsiteX39" fmla="*/ 135047 w 135046"/>
                <a:gd name="connsiteY39" fmla="*/ 188970 h 21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5046" h="215573">
                  <a:moveTo>
                    <a:pt x="135047" y="188970"/>
                  </a:moveTo>
                  <a:cubicBezTo>
                    <a:pt x="135047" y="189745"/>
                    <a:pt x="134987" y="190938"/>
                    <a:pt x="134808" y="192609"/>
                  </a:cubicBezTo>
                  <a:cubicBezTo>
                    <a:pt x="134629" y="194279"/>
                    <a:pt x="134331" y="196128"/>
                    <a:pt x="133973" y="198156"/>
                  </a:cubicBezTo>
                  <a:cubicBezTo>
                    <a:pt x="133556" y="200184"/>
                    <a:pt x="133078" y="202212"/>
                    <a:pt x="132541" y="204181"/>
                  </a:cubicBezTo>
                  <a:cubicBezTo>
                    <a:pt x="132005" y="206149"/>
                    <a:pt x="131289" y="208058"/>
                    <a:pt x="130454" y="209788"/>
                  </a:cubicBezTo>
                  <a:cubicBezTo>
                    <a:pt x="129619" y="211517"/>
                    <a:pt x="128664" y="212949"/>
                    <a:pt x="127531" y="214023"/>
                  </a:cubicBezTo>
                  <a:cubicBezTo>
                    <a:pt x="126397" y="215096"/>
                    <a:pt x="125264" y="215574"/>
                    <a:pt x="124012" y="215574"/>
                  </a:cubicBezTo>
                  <a:lnTo>
                    <a:pt x="4533" y="215574"/>
                  </a:lnTo>
                  <a:cubicBezTo>
                    <a:pt x="3102" y="215574"/>
                    <a:pt x="1969" y="214977"/>
                    <a:pt x="1193" y="213724"/>
                  </a:cubicBezTo>
                  <a:cubicBezTo>
                    <a:pt x="418" y="212532"/>
                    <a:pt x="0" y="210682"/>
                    <a:pt x="0" y="208296"/>
                  </a:cubicBezTo>
                  <a:cubicBezTo>
                    <a:pt x="0" y="207521"/>
                    <a:pt x="60" y="206328"/>
                    <a:pt x="239" y="204717"/>
                  </a:cubicBezTo>
                  <a:cubicBezTo>
                    <a:pt x="418" y="203107"/>
                    <a:pt x="656" y="201377"/>
                    <a:pt x="1074" y="199409"/>
                  </a:cubicBezTo>
                  <a:cubicBezTo>
                    <a:pt x="1491" y="197440"/>
                    <a:pt x="1969" y="195472"/>
                    <a:pt x="2565" y="193384"/>
                  </a:cubicBezTo>
                  <a:cubicBezTo>
                    <a:pt x="3161" y="191296"/>
                    <a:pt x="3877" y="189387"/>
                    <a:pt x="4712" y="187777"/>
                  </a:cubicBezTo>
                  <a:cubicBezTo>
                    <a:pt x="5548" y="186107"/>
                    <a:pt x="6502" y="184735"/>
                    <a:pt x="7635" y="183661"/>
                  </a:cubicBezTo>
                  <a:cubicBezTo>
                    <a:pt x="8768" y="182587"/>
                    <a:pt x="10021" y="181991"/>
                    <a:pt x="11453" y="181991"/>
                  </a:cubicBezTo>
                  <a:lnTo>
                    <a:pt x="51537" y="181991"/>
                  </a:lnTo>
                  <a:lnTo>
                    <a:pt x="79274" y="44558"/>
                  </a:lnTo>
                  <a:lnTo>
                    <a:pt x="40502" y="63586"/>
                  </a:lnTo>
                  <a:cubicBezTo>
                    <a:pt x="38295" y="64600"/>
                    <a:pt x="36446" y="65197"/>
                    <a:pt x="35014" y="65495"/>
                  </a:cubicBezTo>
                  <a:cubicBezTo>
                    <a:pt x="33583" y="65793"/>
                    <a:pt x="32449" y="65734"/>
                    <a:pt x="31674" y="65316"/>
                  </a:cubicBezTo>
                  <a:cubicBezTo>
                    <a:pt x="30899" y="64958"/>
                    <a:pt x="30362" y="64243"/>
                    <a:pt x="30063" y="63229"/>
                  </a:cubicBezTo>
                  <a:cubicBezTo>
                    <a:pt x="29765" y="62215"/>
                    <a:pt x="29646" y="60902"/>
                    <a:pt x="29646" y="59232"/>
                  </a:cubicBezTo>
                  <a:cubicBezTo>
                    <a:pt x="29646" y="57681"/>
                    <a:pt x="29765" y="55593"/>
                    <a:pt x="30063" y="53028"/>
                  </a:cubicBezTo>
                  <a:cubicBezTo>
                    <a:pt x="30362" y="50464"/>
                    <a:pt x="30899" y="47720"/>
                    <a:pt x="31674" y="44916"/>
                  </a:cubicBezTo>
                  <a:cubicBezTo>
                    <a:pt x="32449" y="42113"/>
                    <a:pt x="33464" y="39488"/>
                    <a:pt x="34776" y="37042"/>
                  </a:cubicBezTo>
                  <a:cubicBezTo>
                    <a:pt x="36028" y="34597"/>
                    <a:pt x="37639" y="32927"/>
                    <a:pt x="39548" y="31913"/>
                  </a:cubicBezTo>
                  <a:lnTo>
                    <a:pt x="92517" y="2147"/>
                  </a:lnTo>
                  <a:cubicBezTo>
                    <a:pt x="93292" y="1730"/>
                    <a:pt x="94127" y="1372"/>
                    <a:pt x="95022" y="1074"/>
                  </a:cubicBezTo>
                  <a:cubicBezTo>
                    <a:pt x="95917" y="775"/>
                    <a:pt x="97050" y="596"/>
                    <a:pt x="98422" y="418"/>
                  </a:cubicBezTo>
                  <a:cubicBezTo>
                    <a:pt x="99794" y="239"/>
                    <a:pt x="101643" y="119"/>
                    <a:pt x="103850" y="60"/>
                  </a:cubicBezTo>
                  <a:cubicBezTo>
                    <a:pt x="106057" y="0"/>
                    <a:pt x="108920" y="0"/>
                    <a:pt x="112380" y="0"/>
                  </a:cubicBezTo>
                  <a:cubicBezTo>
                    <a:pt x="116615" y="0"/>
                    <a:pt x="120015" y="60"/>
                    <a:pt x="122580" y="239"/>
                  </a:cubicBezTo>
                  <a:cubicBezTo>
                    <a:pt x="125145" y="418"/>
                    <a:pt x="127054" y="656"/>
                    <a:pt x="128366" y="1074"/>
                  </a:cubicBezTo>
                  <a:cubicBezTo>
                    <a:pt x="129619" y="1491"/>
                    <a:pt x="130394" y="1968"/>
                    <a:pt x="130633" y="2625"/>
                  </a:cubicBezTo>
                  <a:cubicBezTo>
                    <a:pt x="130871" y="3281"/>
                    <a:pt x="130931" y="4116"/>
                    <a:pt x="130812" y="5130"/>
                  </a:cubicBezTo>
                  <a:lnTo>
                    <a:pt x="95201" y="181931"/>
                  </a:lnTo>
                  <a:lnTo>
                    <a:pt x="130812" y="181931"/>
                  </a:lnTo>
                  <a:cubicBezTo>
                    <a:pt x="132243" y="181931"/>
                    <a:pt x="133317" y="182528"/>
                    <a:pt x="133973" y="183661"/>
                  </a:cubicBezTo>
                  <a:cubicBezTo>
                    <a:pt x="134748" y="184914"/>
                    <a:pt x="135047" y="186644"/>
                    <a:pt x="135047" y="188970"/>
                  </a:cubicBezTo>
                  <a:close/>
                </a:path>
              </a:pathLst>
            </a:custGeom>
            <a:solidFill>
              <a:srgbClr val="FFFFFF"/>
            </a:solidFill>
            <a:ln w="4469" cap="flat">
              <a:solidFill>
                <a:srgbClr val="000000"/>
              </a:solidFill>
              <a:prstDash val="solid"/>
              <a:miter/>
            </a:ln>
          </p:spPr>
          <p:txBody>
            <a:bodyPr rtlCol="0" anchor="ctr"/>
            <a:lstStyle/>
            <a:p>
              <a:endParaRPr lang="es-419"/>
            </a:p>
          </p:txBody>
        </p:sp>
      </p:grpSp>
      <p:grpSp>
        <p:nvGrpSpPr>
          <p:cNvPr id="54" name="Gráfico 12">
            <a:extLst>
              <a:ext uri="{FF2B5EF4-FFF2-40B4-BE49-F238E27FC236}">
                <a16:creationId xmlns:a16="http://schemas.microsoft.com/office/drawing/2014/main" id="{796B7711-6D7F-45BF-96D1-168ED466C419}"/>
              </a:ext>
            </a:extLst>
          </p:cNvPr>
          <p:cNvGrpSpPr/>
          <p:nvPr/>
        </p:nvGrpSpPr>
        <p:grpSpPr>
          <a:xfrm>
            <a:off x="10649628" y="1606699"/>
            <a:ext cx="331950" cy="221598"/>
            <a:chOff x="10649628" y="1606699"/>
            <a:chExt cx="331950" cy="221598"/>
          </a:xfrm>
          <a:solidFill>
            <a:srgbClr val="FFFFFF"/>
          </a:solidFill>
        </p:grpSpPr>
        <p:sp>
          <p:nvSpPr>
            <p:cNvPr id="55" name="Forma libre: forma 54">
              <a:extLst>
                <a:ext uri="{FF2B5EF4-FFF2-40B4-BE49-F238E27FC236}">
                  <a16:creationId xmlns:a16="http://schemas.microsoft.com/office/drawing/2014/main" id="{02B0DC7A-2C40-498C-A7FE-88ACED49E34F}"/>
                </a:ext>
              </a:extLst>
            </p:cNvPr>
            <p:cNvSpPr/>
            <p:nvPr/>
          </p:nvSpPr>
          <p:spPr>
            <a:xfrm>
              <a:off x="10649628" y="1606759"/>
              <a:ext cx="164811" cy="221538"/>
            </a:xfrm>
            <a:custGeom>
              <a:avLst/>
              <a:gdLst>
                <a:gd name="connsiteX0" fmla="*/ 164812 w 164811"/>
                <a:gd name="connsiteY0" fmla="*/ 64601 h 221538"/>
                <a:gd name="connsiteX1" fmla="*/ 163798 w 164811"/>
                <a:gd name="connsiteY1" fmla="*/ 84046 h 221538"/>
                <a:gd name="connsiteX2" fmla="*/ 160517 w 164811"/>
                <a:gd name="connsiteY2" fmla="*/ 107429 h 221538"/>
                <a:gd name="connsiteX3" fmla="*/ 154850 w 164811"/>
                <a:gd name="connsiteY3" fmla="*/ 132720 h 221538"/>
                <a:gd name="connsiteX4" fmla="*/ 146559 w 164811"/>
                <a:gd name="connsiteY4" fmla="*/ 157773 h 221538"/>
                <a:gd name="connsiteX5" fmla="*/ 135345 w 164811"/>
                <a:gd name="connsiteY5" fmla="*/ 180679 h 221538"/>
                <a:gd name="connsiteX6" fmla="*/ 121148 w 164811"/>
                <a:gd name="connsiteY6" fmla="*/ 199170 h 221538"/>
                <a:gd name="connsiteX7" fmla="*/ 96275 w 164811"/>
                <a:gd name="connsiteY7" fmla="*/ 215395 h 221538"/>
                <a:gd name="connsiteX8" fmla="*/ 61320 w 164811"/>
                <a:gd name="connsiteY8" fmla="*/ 221539 h 221538"/>
                <a:gd name="connsiteX9" fmla="*/ 32986 w 164811"/>
                <a:gd name="connsiteY9" fmla="*/ 217065 h 221538"/>
                <a:gd name="connsiteX10" fmla="*/ 14018 w 164811"/>
                <a:gd name="connsiteY10" fmla="*/ 204240 h 221538"/>
                <a:gd name="connsiteX11" fmla="*/ 3340 w 164811"/>
                <a:gd name="connsiteY11" fmla="*/ 183840 h 221538"/>
                <a:gd name="connsiteX12" fmla="*/ 0 w 164811"/>
                <a:gd name="connsiteY12" fmla="*/ 156580 h 221538"/>
                <a:gd name="connsiteX13" fmla="*/ 1014 w 164811"/>
                <a:gd name="connsiteY13" fmla="*/ 137492 h 221538"/>
                <a:gd name="connsiteX14" fmla="*/ 4295 w 164811"/>
                <a:gd name="connsiteY14" fmla="*/ 114169 h 221538"/>
                <a:gd name="connsiteX15" fmla="*/ 9961 w 164811"/>
                <a:gd name="connsiteY15" fmla="*/ 88938 h 221538"/>
                <a:gd name="connsiteX16" fmla="*/ 18312 w 164811"/>
                <a:gd name="connsiteY16" fmla="*/ 63885 h 221538"/>
                <a:gd name="connsiteX17" fmla="*/ 29527 w 164811"/>
                <a:gd name="connsiteY17" fmla="*/ 40979 h 221538"/>
                <a:gd name="connsiteX18" fmla="*/ 43842 w 164811"/>
                <a:gd name="connsiteY18" fmla="*/ 22309 h 221538"/>
                <a:gd name="connsiteX19" fmla="*/ 55056 w 164811"/>
                <a:gd name="connsiteY19" fmla="*/ 13123 h 221538"/>
                <a:gd name="connsiteX20" fmla="*/ 68657 w 164811"/>
                <a:gd name="connsiteY20" fmla="*/ 6025 h 221538"/>
                <a:gd name="connsiteX21" fmla="*/ 84762 w 164811"/>
                <a:gd name="connsiteY21" fmla="*/ 1551 h 221538"/>
                <a:gd name="connsiteX22" fmla="*/ 103492 w 164811"/>
                <a:gd name="connsiteY22" fmla="*/ 0 h 221538"/>
                <a:gd name="connsiteX23" fmla="*/ 132482 w 164811"/>
                <a:gd name="connsiteY23" fmla="*/ 4653 h 221538"/>
                <a:gd name="connsiteX24" fmla="*/ 151450 w 164811"/>
                <a:gd name="connsiteY24" fmla="*/ 17716 h 221538"/>
                <a:gd name="connsiteX25" fmla="*/ 161710 w 164811"/>
                <a:gd name="connsiteY25" fmla="*/ 38056 h 221538"/>
                <a:gd name="connsiteX26" fmla="*/ 164812 w 164811"/>
                <a:gd name="connsiteY26" fmla="*/ 64601 h 221538"/>
                <a:gd name="connsiteX27" fmla="*/ 121208 w 164811"/>
                <a:gd name="connsiteY27" fmla="*/ 65257 h 221538"/>
                <a:gd name="connsiteX28" fmla="*/ 115720 w 164811"/>
                <a:gd name="connsiteY28" fmla="*/ 41755 h 221538"/>
                <a:gd name="connsiteX29" fmla="*/ 97527 w 164811"/>
                <a:gd name="connsiteY29" fmla="*/ 34299 h 221538"/>
                <a:gd name="connsiteX30" fmla="*/ 85001 w 164811"/>
                <a:gd name="connsiteY30" fmla="*/ 36804 h 221538"/>
                <a:gd name="connsiteX31" fmla="*/ 74980 w 164811"/>
                <a:gd name="connsiteY31" fmla="*/ 43604 h 221538"/>
                <a:gd name="connsiteX32" fmla="*/ 65436 w 164811"/>
                <a:gd name="connsiteY32" fmla="*/ 57800 h 221538"/>
                <a:gd name="connsiteX33" fmla="*/ 57562 w 164811"/>
                <a:gd name="connsiteY33" fmla="*/ 77544 h 221538"/>
                <a:gd name="connsiteX34" fmla="*/ 51537 w 164811"/>
                <a:gd name="connsiteY34" fmla="*/ 100092 h 221538"/>
                <a:gd name="connsiteX35" fmla="*/ 47302 w 164811"/>
                <a:gd name="connsiteY35" fmla="*/ 122640 h 221538"/>
                <a:gd name="connsiteX36" fmla="*/ 44618 w 164811"/>
                <a:gd name="connsiteY36" fmla="*/ 142324 h 221538"/>
                <a:gd name="connsiteX37" fmla="*/ 43723 w 164811"/>
                <a:gd name="connsiteY37" fmla="*/ 156163 h 221538"/>
                <a:gd name="connsiteX38" fmla="*/ 49330 w 164811"/>
                <a:gd name="connsiteY38" fmla="*/ 179486 h 221538"/>
                <a:gd name="connsiteX39" fmla="*/ 67464 w 164811"/>
                <a:gd name="connsiteY39" fmla="*/ 186942 h 221538"/>
                <a:gd name="connsiteX40" fmla="*/ 80050 w 164811"/>
                <a:gd name="connsiteY40" fmla="*/ 184556 h 221538"/>
                <a:gd name="connsiteX41" fmla="*/ 90011 w 164811"/>
                <a:gd name="connsiteY41" fmla="*/ 177875 h 221538"/>
                <a:gd name="connsiteX42" fmla="*/ 99555 w 164811"/>
                <a:gd name="connsiteY42" fmla="*/ 163738 h 221538"/>
                <a:gd name="connsiteX43" fmla="*/ 107429 w 164811"/>
                <a:gd name="connsiteY43" fmla="*/ 143994 h 221538"/>
                <a:gd name="connsiteX44" fmla="*/ 113513 w 164811"/>
                <a:gd name="connsiteY44" fmla="*/ 121506 h 221538"/>
                <a:gd name="connsiteX45" fmla="*/ 117868 w 164811"/>
                <a:gd name="connsiteY45" fmla="*/ 98959 h 221538"/>
                <a:gd name="connsiteX46" fmla="*/ 120433 w 164811"/>
                <a:gd name="connsiteY46" fmla="*/ 79274 h 221538"/>
                <a:gd name="connsiteX47" fmla="*/ 121208 w 164811"/>
                <a:gd name="connsiteY47" fmla="*/ 65257 h 22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811" h="221538">
                  <a:moveTo>
                    <a:pt x="164812" y="64601"/>
                  </a:moveTo>
                  <a:cubicBezTo>
                    <a:pt x="164812" y="70208"/>
                    <a:pt x="164454" y="76709"/>
                    <a:pt x="163798" y="84046"/>
                  </a:cubicBezTo>
                  <a:cubicBezTo>
                    <a:pt x="163141" y="91383"/>
                    <a:pt x="162068" y="99197"/>
                    <a:pt x="160517" y="107429"/>
                  </a:cubicBezTo>
                  <a:cubicBezTo>
                    <a:pt x="159026" y="115720"/>
                    <a:pt x="157117" y="124131"/>
                    <a:pt x="154850" y="132720"/>
                  </a:cubicBezTo>
                  <a:cubicBezTo>
                    <a:pt x="152584" y="141310"/>
                    <a:pt x="149780" y="149661"/>
                    <a:pt x="146559" y="157773"/>
                  </a:cubicBezTo>
                  <a:cubicBezTo>
                    <a:pt x="143338" y="165886"/>
                    <a:pt x="139580" y="173521"/>
                    <a:pt x="135345" y="180679"/>
                  </a:cubicBezTo>
                  <a:cubicBezTo>
                    <a:pt x="131110" y="187837"/>
                    <a:pt x="126397" y="194040"/>
                    <a:pt x="121148" y="199170"/>
                  </a:cubicBezTo>
                  <a:cubicBezTo>
                    <a:pt x="114229" y="205910"/>
                    <a:pt x="105938" y="211279"/>
                    <a:pt x="96275" y="215395"/>
                  </a:cubicBezTo>
                  <a:cubicBezTo>
                    <a:pt x="86552" y="219451"/>
                    <a:pt x="74920" y="221539"/>
                    <a:pt x="61320" y="221539"/>
                  </a:cubicBezTo>
                  <a:cubicBezTo>
                    <a:pt x="50165" y="221539"/>
                    <a:pt x="40741" y="220047"/>
                    <a:pt x="32986" y="217065"/>
                  </a:cubicBezTo>
                  <a:cubicBezTo>
                    <a:pt x="25232" y="214082"/>
                    <a:pt x="18909" y="209788"/>
                    <a:pt x="14018" y="204240"/>
                  </a:cubicBezTo>
                  <a:cubicBezTo>
                    <a:pt x="9127" y="198693"/>
                    <a:pt x="5547" y="191893"/>
                    <a:pt x="3340" y="183840"/>
                  </a:cubicBezTo>
                  <a:cubicBezTo>
                    <a:pt x="1133" y="175787"/>
                    <a:pt x="0" y="166721"/>
                    <a:pt x="0" y="156580"/>
                  </a:cubicBezTo>
                  <a:cubicBezTo>
                    <a:pt x="0" y="151152"/>
                    <a:pt x="358" y="144829"/>
                    <a:pt x="1014" y="137492"/>
                  </a:cubicBezTo>
                  <a:cubicBezTo>
                    <a:pt x="1670" y="130155"/>
                    <a:pt x="2744" y="122401"/>
                    <a:pt x="4295" y="114169"/>
                  </a:cubicBezTo>
                  <a:cubicBezTo>
                    <a:pt x="5786" y="105938"/>
                    <a:pt x="7695" y="97527"/>
                    <a:pt x="9961" y="88938"/>
                  </a:cubicBezTo>
                  <a:cubicBezTo>
                    <a:pt x="12228" y="80348"/>
                    <a:pt x="15032" y="71997"/>
                    <a:pt x="18312" y="63885"/>
                  </a:cubicBezTo>
                  <a:cubicBezTo>
                    <a:pt x="21593" y="55772"/>
                    <a:pt x="25351" y="48137"/>
                    <a:pt x="29527" y="40979"/>
                  </a:cubicBezTo>
                  <a:cubicBezTo>
                    <a:pt x="33702" y="33821"/>
                    <a:pt x="38474" y="27558"/>
                    <a:pt x="43842" y="22309"/>
                  </a:cubicBezTo>
                  <a:cubicBezTo>
                    <a:pt x="47183" y="19028"/>
                    <a:pt x="50941" y="15926"/>
                    <a:pt x="55056" y="13123"/>
                  </a:cubicBezTo>
                  <a:cubicBezTo>
                    <a:pt x="59172" y="10319"/>
                    <a:pt x="63706" y="7933"/>
                    <a:pt x="68657" y="6025"/>
                  </a:cubicBezTo>
                  <a:cubicBezTo>
                    <a:pt x="73608" y="4116"/>
                    <a:pt x="78976" y="2625"/>
                    <a:pt x="84762" y="1551"/>
                  </a:cubicBezTo>
                  <a:cubicBezTo>
                    <a:pt x="90548" y="477"/>
                    <a:pt x="96811" y="0"/>
                    <a:pt x="103492" y="0"/>
                  </a:cubicBezTo>
                  <a:cubicBezTo>
                    <a:pt x="114945" y="0"/>
                    <a:pt x="124608" y="1551"/>
                    <a:pt x="132482" y="4653"/>
                  </a:cubicBezTo>
                  <a:cubicBezTo>
                    <a:pt x="140356" y="7754"/>
                    <a:pt x="146678" y="12109"/>
                    <a:pt x="151450" y="17716"/>
                  </a:cubicBezTo>
                  <a:cubicBezTo>
                    <a:pt x="156222" y="23323"/>
                    <a:pt x="159682" y="30123"/>
                    <a:pt x="161710" y="38056"/>
                  </a:cubicBezTo>
                  <a:cubicBezTo>
                    <a:pt x="163798" y="45871"/>
                    <a:pt x="164812" y="54758"/>
                    <a:pt x="164812" y="64601"/>
                  </a:cubicBezTo>
                  <a:close/>
                  <a:moveTo>
                    <a:pt x="121208" y="65257"/>
                  </a:moveTo>
                  <a:cubicBezTo>
                    <a:pt x="121208" y="54579"/>
                    <a:pt x="119359" y="46706"/>
                    <a:pt x="115720" y="41755"/>
                  </a:cubicBezTo>
                  <a:cubicBezTo>
                    <a:pt x="112022" y="36804"/>
                    <a:pt x="105997" y="34299"/>
                    <a:pt x="97527" y="34299"/>
                  </a:cubicBezTo>
                  <a:cubicBezTo>
                    <a:pt x="92874" y="34299"/>
                    <a:pt x="88699" y="35134"/>
                    <a:pt x="85001" y="36804"/>
                  </a:cubicBezTo>
                  <a:cubicBezTo>
                    <a:pt x="81302" y="38474"/>
                    <a:pt x="77962" y="40741"/>
                    <a:pt x="74980" y="43604"/>
                  </a:cubicBezTo>
                  <a:cubicBezTo>
                    <a:pt x="71520" y="47123"/>
                    <a:pt x="68359" y="51895"/>
                    <a:pt x="65436" y="57800"/>
                  </a:cubicBezTo>
                  <a:cubicBezTo>
                    <a:pt x="62513" y="63765"/>
                    <a:pt x="59948" y="70327"/>
                    <a:pt x="57562" y="77544"/>
                  </a:cubicBezTo>
                  <a:cubicBezTo>
                    <a:pt x="55236" y="84762"/>
                    <a:pt x="53207" y="92278"/>
                    <a:pt x="51537" y="100092"/>
                  </a:cubicBezTo>
                  <a:cubicBezTo>
                    <a:pt x="49867" y="107906"/>
                    <a:pt x="48435" y="115422"/>
                    <a:pt x="47302" y="122640"/>
                  </a:cubicBezTo>
                  <a:cubicBezTo>
                    <a:pt x="46109" y="129857"/>
                    <a:pt x="45214" y="136419"/>
                    <a:pt x="44618" y="142324"/>
                  </a:cubicBezTo>
                  <a:cubicBezTo>
                    <a:pt x="44021" y="148229"/>
                    <a:pt x="43723" y="152822"/>
                    <a:pt x="43723" y="156163"/>
                  </a:cubicBezTo>
                  <a:cubicBezTo>
                    <a:pt x="43723" y="166721"/>
                    <a:pt x="45572" y="174535"/>
                    <a:pt x="49330" y="179486"/>
                  </a:cubicBezTo>
                  <a:cubicBezTo>
                    <a:pt x="53088" y="184437"/>
                    <a:pt x="59113" y="186942"/>
                    <a:pt x="67464" y="186942"/>
                  </a:cubicBezTo>
                  <a:cubicBezTo>
                    <a:pt x="72117" y="186942"/>
                    <a:pt x="76351" y="186166"/>
                    <a:pt x="80050" y="184556"/>
                  </a:cubicBezTo>
                  <a:cubicBezTo>
                    <a:pt x="83808" y="182945"/>
                    <a:pt x="87088" y="180738"/>
                    <a:pt x="90011" y="177875"/>
                  </a:cubicBezTo>
                  <a:cubicBezTo>
                    <a:pt x="93471" y="174475"/>
                    <a:pt x="96632" y="169763"/>
                    <a:pt x="99555" y="163738"/>
                  </a:cubicBezTo>
                  <a:cubicBezTo>
                    <a:pt x="102478" y="157714"/>
                    <a:pt x="105043" y="151152"/>
                    <a:pt x="107429" y="143994"/>
                  </a:cubicBezTo>
                  <a:cubicBezTo>
                    <a:pt x="109755" y="136836"/>
                    <a:pt x="111783" y="129320"/>
                    <a:pt x="113513" y="121506"/>
                  </a:cubicBezTo>
                  <a:cubicBezTo>
                    <a:pt x="115243" y="113692"/>
                    <a:pt x="116675" y="106176"/>
                    <a:pt x="117868" y="98959"/>
                  </a:cubicBezTo>
                  <a:cubicBezTo>
                    <a:pt x="119061" y="91741"/>
                    <a:pt x="119896" y="85180"/>
                    <a:pt x="120433" y="79274"/>
                  </a:cubicBezTo>
                  <a:cubicBezTo>
                    <a:pt x="120910" y="73309"/>
                    <a:pt x="121208" y="68657"/>
                    <a:pt x="121208" y="65257"/>
                  </a:cubicBezTo>
                  <a:close/>
                </a:path>
              </a:pathLst>
            </a:custGeom>
            <a:solidFill>
              <a:srgbClr val="FFFFFF"/>
            </a:solidFill>
            <a:ln w="4469" cap="flat">
              <a:solidFill>
                <a:srgbClr val="000000"/>
              </a:solidFill>
              <a:prstDash val="solid"/>
              <a:miter/>
            </a:ln>
          </p:spPr>
          <p:txBody>
            <a:bodyPr rtlCol="0" anchor="ctr"/>
            <a:lstStyle/>
            <a:p>
              <a:endParaRPr lang="es-419"/>
            </a:p>
          </p:txBody>
        </p:sp>
        <p:sp>
          <p:nvSpPr>
            <p:cNvPr id="56" name="Forma libre: forma 55">
              <a:extLst>
                <a:ext uri="{FF2B5EF4-FFF2-40B4-BE49-F238E27FC236}">
                  <a16:creationId xmlns:a16="http://schemas.microsoft.com/office/drawing/2014/main" id="{196EA6B9-0824-4E58-B505-69F25865C5BF}"/>
                </a:ext>
              </a:extLst>
            </p:cNvPr>
            <p:cNvSpPr/>
            <p:nvPr/>
          </p:nvSpPr>
          <p:spPr>
            <a:xfrm>
              <a:off x="10814499" y="1606699"/>
              <a:ext cx="167078" cy="217840"/>
            </a:xfrm>
            <a:custGeom>
              <a:avLst/>
              <a:gdLst>
                <a:gd name="connsiteX0" fmla="*/ 147155 w 167078"/>
                <a:gd name="connsiteY0" fmla="*/ 190819 h 217840"/>
                <a:gd name="connsiteX1" fmla="*/ 146917 w 167078"/>
                <a:gd name="connsiteY1" fmla="*/ 194517 h 217840"/>
                <a:gd name="connsiteX2" fmla="*/ 146022 w 167078"/>
                <a:gd name="connsiteY2" fmla="*/ 200065 h 217840"/>
                <a:gd name="connsiteX3" fmla="*/ 144411 w 167078"/>
                <a:gd name="connsiteY3" fmla="*/ 206209 h 217840"/>
                <a:gd name="connsiteX4" fmla="*/ 142264 w 167078"/>
                <a:gd name="connsiteY4" fmla="*/ 211935 h 217840"/>
                <a:gd name="connsiteX5" fmla="*/ 139401 w 167078"/>
                <a:gd name="connsiteY5" fmla="*/ 216170 h 217840"/>
                <a:gd name="connsiteX6" fmla="*/ 135643 w 167078"/>
                <a:gd name="connsiteY6" fmla="*/ 217840 h 217840"/>
                <a:gd name="connsiteX7" fmla="*/ 11333 w 167078"/>
                <a:gd name="connsiteY7" fmla="*/ 217840 h 217840"/>
                <a:gd name="connsiteX8" fmla="*/ 5846 w 167078"/>
                <a:gd name="connsiteY8" fmla="*/ 217363 h 217840"/>
                <a:gd name="connsiteX9" fmla="*/ 2326 w 167078"/>
                <a:gd name="connsiteY9" fmla="*/ 215693 h 217840"/>
                <a:gd name="connsiteX10" fmla="*/ 477 w 167078"/>
                <a:gd name="connsiteY10" fmla="*/ 212889 h 217840"/>
                <a:gd name="connsiteX11" fmla="*/ 0 w 167078"/>
                <a:gd name="connsiteY11" fmla="*/ 208893 h 217840"/>
                <a:gd name="connsiteX12" fmla="*/ 477 w 167078"/>
                <a:gd name="connsiteY12" fmla="*/ 202272 h 217840"/>
                <a:gd name="connsiteX13" fmla="*/ 2505 w 167078"/>
                <a:gd name="connsiteY13" fmla="*/ 193086 h 217840"/>
                <a:gd name="connsiteX14" fmla="*/ 7098 w 167078"/>
                <a:gd name="connsiteY14" fmla="*/ 182826 h 217840"/>
                <a:gd name="connsiteX15" fmla="*/ 15211 w 167078"/>
                <a:gd name="connsiteY15" fmla="*/ 173163 h 217840"/>
                <a:gd name="connsiteX16" fmla="*/ 66151 w 167078"/>
                <a:gd name="connsiteY16" fmla="*/ 129022 h 217840"/>
                <a:gd name="connsiteX17" fmla="*/ 83628 w 167078"/>
                <a:gd name="connsiteY17" fmla="*/ 112320 h 217840"/>
                <a:gd name="connsiteX18" fmla="*/ 96275 w 167078"/>
                <a:gd name="connsiteY18" fmla="*/ 97945 h 217840"/>
                <a:gd name="connsiteX19" fmla="*/ 104745 w 167078"/>
                <a:gd name="connsiteY19" fmla="*/ 85537 h 217840"/>
                <a:gd name="connsiteX20" fmla="*/ 109815 w 167078"/>
                <a:gd name="connsiteY20" fmla="*/ 74979 h 217840"/>
                <a:gd name="connsiteX21" fmla="*/ 112261 w 167078"/>
                <a:gd name="connsiteY21" fmla="*/ 66151 h 217840"/>
                <a:gd name="connsiteX22" fmla="*/ 112857 w 167078"/>
                <a:gd name="connsiteY22" fmla="*/ 58934 h 217840"/>
                <a:gd name="connsiteX23" fmla="*/ 111843 w 167078"/>
                <a:gd name="connsiteY23" fmla="*/ 52313 h 217840"/>
                <a:gd name="connsiteX24" fmla="*/ 108323 w 167078"/>
                <a:gd name="connsiteY24" fmla="*/ 45930 h 217840"/>
                <a:gd name="connsiteX25" fmla="*/ 101404 w 167078"/>
                <a:gd name="connsiteY25" fmla="*/ 41158 h 217840"/>
                <a:gd name="connsiteX26" fmla="*/ 90130 w 167078"/>
                <a:gd name="connsiteY26" fmla="*/ 39249 h 217840"/>
                <a:gd name="connsiteX27" fmla="*/ 73250 w 167078"/>
                <a:gd name="connsiteY27" fmla="*/ 41814 h 217840"/>
                <a:gd name="connsiteX28" fmla="*/ 58695 w 167078"/>
                <a:gd name="connsiteY28" fmla="*/ 47421 h 217840"/>
                <a:gd name="connsiteX29" fmla="*/ 47600 w 167078"/>
                <a:gd name="connsiteY29" fmla="*/ 53028 h 217840"/>
                <a:gd name="connsiteX30" fmla="*/ 40979 w 167078"/>
                <a:gd name="connsiteY30" fmla="*/ 55593 h 217840"/>
                <a:gd name="connsiteX31" fmla="*/ 37877 w 167078"/>
                <a:gd name="connsiteY31" fmla="*/ 53625 h 217840"/>
                <a:gd name="connsiteX32" fmla="*/ 36983 w 167078"/>
                <a:gd name="connsiteY32" fmla="*/ 48137 h 217840"/>
                <a:gd name="connsiteX33" fmla="*/ 37162 w 167078"/>
                <a:gd name="connsiteY33" fmla="*/ 44499 h 217840"/>
                <a:gd name="connsiteX34" fmla="*/ 37758 w 167078"/>
                <a:gd name="connsiteY34" fmla="*/ 39369 h 217840"/>
                <a:gd name="connsiteX35" fmla="*/ 38951 w 167078"/>
                <a:gd name="connsiteY35" fmla="*/ 33523 h 217840"/>
                <a:gd name="connsiteX36" fmla="*/ 40562 w 167078"/>
                <a:gd name="connsiteY36" fmla="*/ 27558 h 217840"/>
                <a:gd name="connsiteX37" fmla="*/ 42649 w 167078"/>
                <a:gd name="connsiteY37" fmla="*/ 22249 h 217840"/>
                <a:gd name="connsiteX38" fmla="*/ 45572 w 167078"/>
                <a:gd name="connsiteY38" fmla="*/ 18193 h 217840"/>
                <a:gd name="connsiteX39" fmla="*/ 53506 w 167078"/>
                <a:gd name="connsiteY39" fmla="*/ 13063 h 217840"/>
                <a:gd name="connsiteX40" fmla="*/ 67702 w 167078"/>
                <a:gd name="connsiteY40" fmla="*/ 7039 h 217840"/>
                <a:gd name="connsiteX41" fmla="*/ 86074 w 167078"/>
                <a:gd name="connsiteY41" fmla="*/ 2088 h 217840"/>
                <a:gd name="connsiteX42" fmla="*/ 106713 w 167078"/>
                <a:gd name="connsiteY42" fmla="*/ 0 h 217840"/>
                <a:gd name="connsiteX43" fmla="*/ 135941 w 167078"/>
                <a:gd name="connsiteY43" fmla="*/ 4354 h 217840"/>
                <a:gd name="connsiteX44" fmla="*/ 154492 w 167078"/>
                <a:gd name="connsiteY44" fmla="*/ 15628 h 217840"/>
                <a:gd name="connsiteX45" fmla="*/ 164215 w 167078"/>
                <a:gd name="connsiteY45" fmla="*/ 30839 h 217840"/>
                <a:gd name="connsiteX46" fmla="*/ 167079 w 167078"/>
                <a:gd name="connsiteY46" fmla="*/ 47123 h 217840"/>
                <a:gd name="connsiteX47" fmla="*/ 165826 w 167078"/>
                <a:gd name="connsiteY47" fmla="*/ 61737 h 217840"/>
                <a:gd name="connsiteX48" fmla="*/ 161471 w 167078"/>
                <a:gd name="connsiteY48" fmla="*/ 76948 h 217840"/>
                <a:gd name="connsiteX49" fmla="*/ 152882 w 167078"/>
                <a:gd name="connsiteY49" fmla="*/ 93352 h 217840"/>
                <a:gd name="connsiteX50" fmla="*/ 138924 w 167078"/>
                <a:gd name="connsiteY50" fmla="*/ 111724 h 217840"/>
                <a:gd name="connsiteX51" fmla="*/ 118524 w 167078"/>
                <a:gd name="connsiteY51" fmla="*/ 132720 h 217840"/>
                <a:gd name="connsiteX52" fmla="*/ 90369 w 167078"/>
                <a:gd name="connsiteY52" fmla="*/ 156938 h 217840"/>
                <a:gd name="connsiteX53" fmla="*/ 59590 w 167078"/>
                <a:gd name="connsiteY53" fmla="*/ 182587 h 217840"/>
                <a:gd name="connsiteX54" fmla="*/ 141966 w 167078"/>
                <a:gd name="connsiteY54" fmla="*/ 182587 h 217840"/>
                <a:gd name="connsiteX55" fmla="*/ 146141 w 167078"/>
                <a:gd name="connsiteY55" fmla="*/ 185093 h 217840"/>
                <a:gd name="connsiteX56" fmla="*/ 147155 w 167078"/>
                <a:gd name="connsiteY56" fmla="*/ 190819 h 21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67078" h="217840">
                  <a:moveTo>
                    <a:pt x="147155" y="190819"/>
                  </a:moveTo>
                  <a:cubicBezTo>
                    <a:pt x="147155" y="191594"/>
                    <a:pt x="147096" y="192847"/>
                    <a:pt x="146917" y="194517"/>
                  </a:cubicBezTo>
                  <a:cubicBezTo>
                    <a:pt x="146738" y="196247"/>
                    <a:pt x="146440" y="198096"/>
                    <a:pt x="146022" y="200065"/>
                  </a:cubicBezTo>
                  <a:cubicBezTo>
                    <a:pt x="145604" y="202033"/>
                    <a:pt x="145068" y="204121"/>
                    <a:pt x="144411" y="206209"/>
                  </a:cubicBezTo>
                  <a:cubicBezTo>
                    <a:pt x="143815" y="208296"/>
                    <a:pt x="143099" y="210205"/>
                    <a:pt x="142264" y="211935"/>
                  </a:cubicBezTo>
                  <a:cubicBezTo>
                    <a:pt x="141429" y="213665"/>
                    <a:pt x="140475" y="215037"/>
                    <a:pt x="139401" y="216170"/>
                  </a:cubicBezTo>
                  <a:cubicBezTo>
                    <a:pt x="138327" y="217303"/>
                    <a:pt x="137075" y="217840"/>
                    <a:pt x="135643" y="217840"/>
                  </a:cubicBezTo>
                  <a:lnTo>
                    <a:pt x="11333" y="217840"/>
                  </a:lnTo>
                  <a:cubicBezTo>
                    <a:pt x="9126" y="217840"/>
                    <a:pt x="7277" y="217661"/>
                    <a:pt x="5846" y="217363"/>
                  </a:cubicBezTo>
                  <a:cubicBezTo>
                    <a:pt x="4414" y="217005"/>
                    <a:pt x="3221" y="216468"/>
                    <a:pt x="2326" y="215693"/>
                  </a:cubicBezTo>
                  <a:cubicBezTo>
                    <a:pt x="1432" y="214917"/>
                    <a:pt x="835" y="213963"/>
                    <a:pt x="477" y="212889"/>
                  </a:cubicBezTo>
                  <a:cubicBezTo>
                    <a:pt x="119" y="211816"/>
                    <a:pt x="0" y="210444"/>
                    <a:pt x="0" y="208893"/>
                  </a:cubicBezTo>
                  <a:cubicBezTo>
                    <a:pt x="0" y="207223"/>
                    <a:pt x="179" y="205016"/>
                    <a:pt x="477" y="202272"/>
                  </a:cubicBezTo>
                  <a:cubicBezTo>
                    <a:pt x="835" y="199528"/>
                    <a:pt x="1491" y="196486"/>
                    <a:pt x="2505" y="193086"/>
                  </a:cubicBezTo>
                  <a:cubicBezTo>
                    <a:pt x="3519" y="189745"/>
                    <a:pt x="5010" y="186286"/>
                    <a:pt x="7098" y="182826"/>
                  </a:cubicBezTo>
                  <a:cubicBezTo>
                    <a:pt x="9186" y="179366"/>
                    <a:pt x="11870" y="176145"/>
                    <a:pt x="15211" y="173163"/>
                  </a:cubicBezTo>
                  <a:lnTo>
                    <a:pt x="66151" y="129022"/>
                  </a:lnTo>
                  <a:cubicBezTo>
                    <a:pt x="72832" y="123057"/>
                    <a:pt x="78678" y="117510"/>
                    <a:pt x="83628" y="112320"/>
                  </a:cubicBezTo>
                  <a:cubicBezTo>
                    <a:pt x="88579" y="107131"/>
                    <a:pt x="92815" y="102359"/>
                    <a:pt x="96275" y="97945"/>
                  </a:cubicBezTo>
                  <a:cubicBezTo>
                    <a:pt x="99734" y="93531"/>
                    <a:pt x="102538" y="89415"/>
                    <a:pt x="104745" y="85537"/>
                  </a:cubicBezTo>
                  <a:cubicBezTo>
                    <a:pt x="106892" y="81660"/>
                    <a:pt x="108622" y="78141"/>
                    <a:pt x="109815" y="74979"/>
                  </a:cubicBezTo>
                  <a:cubicBezTo>
                    <a:pt x="111068" y="71758"/>
                    <a:pt x="111843" y="68836"/>
                    <a:pt x="112261" y="66151"/>
                  </a:cubicBezTo>
                  <a:cubicBezTo>
                    <a:pt x="112678" y="63467"/>
                    <a:pt x="112857" y="61081"/>
                    <a:pt x="112857" y="58934"/>
                  </a:cubicBezTo>
                  <a:cubicBezTo>
                    <a:pt x="112857" y="56846"/>
                    <a:pt x="112499" y="54639"/>
                    <a:pt x="111843" y="52313"/>
                  </a:cubicBezTo>
                  <a:cubicBezTo>
                    <a:pt x="111187" y="49986"/>
                    <a:pt x="109994" y="47899"/>
                    <a:pt x="108323" y="45930"/>
                  </a:cubicBezTo>
                  <a:cubicBezTo>
                    <a:pt x="106653" y="44021"/>
                    <a:pt x="104327" y="42411"/>
                    <a:pt x="101404" y="41158"/>
                  </a:cubicBezTo>
                  <a:cubicBezTo>
                    <a:pt x="98422" y="39906"/>
                    <a:pt x="94664" y="39249"/>
                    <a:pt x="90130" y="39249"/>
                  </a:cubicBezTo>
                  <a:cubicBezTo>
                    <a:pt x="84225" y="39249"/>
                    <a:pt x="78618" y="40085"/>
                    <a:pt x="73250" y="41814"/>
                  </a:cubicBezTo>
                  <a:cubicBezTo>
                    <a:pt x="67881" y="43544"/>
                    <a:pt x="63050" y="45393"/>
                    <a:pt x="58695" y="47421"/>
                  </a:cubicBezTo>
                  <a:cubicBezTo>
                    <a:pt x="54341" y="49449"/>
                    <a:pt x="50642" y="51358"/>
                    <a:pt x="47600" y="53028"/>
                  </a:cubicBezTo>
                  <a:cubicBezTo>
                    <a:pt x="44558" y="54758"/>
                    <a:pt x="42351" y="55593"/>
                    <a:pt x="40979" y="55593"/>
                  </a:cubicBezTo>
                  <a:cubicBezTo>
                    <a:pt x="39548" y="55593"/>
                    <a:pt x="38474" y="54937"/>
                    <a:pt x="37877" y="53625"/>
                  </a:cubicBezTo>
                  <a:cubicBezTo>
                    <a:pt x="37281" y="52313"/>
                    <a:pt x="36983" y="50464"/>
                    <a:pt x="36983" y="48137"/>
                  </a:cubicBezTo>
                  <a:cubicBezTo>
                    <a:pt x="36983" y="47242"/>
                    <a:pt x="37042" y="46049"/>
                    <a:pt x="37162" y="44499"/>
                  </a:cubicBezTo>
                  <a:cubicBezTo>
                    <a:pt x="37281" y="42948"/>
                    <a:pt x="37460" y="41278"/>
                    <a:pt x="37758" y="39369"/>
                  </a:cubicBezTo>
                  <a:cubicBezTo>
                    <a:pt x="38056" y="37520"/>
                    <a:pt x="38414" y="35551"/>
                    <a:pt x="38951" y="33523"/>
                  </a:cubicBezTo>
                  <a:cubicBezTo>
                    <a:pt x="39428" y="31495"/>
                    <a:pt x="39965" y="29527"/>
                    <a:pt x="40562" y="27558"/>
                  </a:cubicBezTo>
                  <a:cubicBezTo>
                    <a:pt x="41099" y="25649"/>
                    <a:pt x="41814" y="23860"/>
                    <a:pt x="42649" y="22249"/>
                  </a:cubicBezTo>
                  <a:cubicBezTo>
                    <a:pt x="43484" y="20639"/>
                    <a:pt x="44439" y="19326"/>
                    <a:pt x="45572" y="18193"/>
                  </a:cubicBezTo>
                  <a:cubicBezTo>
                    <a:pt x="46884" y="16881"/>
                    <a:pt x="49569" y="15151"/>
                    <a:pt x="53506" y="13063"/>
                  </a:cubicBezTo>
                  <a:cubicBezTo>
                    <a:pt x="57443" y="10976"/>
                    <a:pt x="62214" y="8947"/>
                    <a:pt x="67702" y="7039"/>
                  </a:cubicBezTo>
                  <a:cubicBezTo>
                    <a:pt x="73190" y="5130"/>
                    <a:pt x="79334" y="3460"/>
                    <a:pt x="86074" y="2088"/>
                  </a:cubicBezTo>
                  <a:cubicBezTo>
                    <a:pt x="92815" y="716"/>
                    <a:pt x="99674" y="0"/>
                    <a:pt x="106713" y="0"/>
                  </a:cubicBezTo>
                  <a:cubicBezTo>
                    <a:pt x="118404" y="0"/>
                    <a:pt x="128187" y="1491"/>
                    <a:pt x="135941" y="4354"/>
                  </a:cubicBezTo>
                  <a:cubicBezTo>
                    <a:pt x="143755" y="7277"/>
                    <a:pt x="149899" y="11035"/>
                    <a:pt x="154492" y="15628"/>
                  </a:cubicBezTo>
                  <a:cubicBezTo>
                    <a:pt x="159085" y="20221"/>
                    <a:pt x="162306" y="25291"/>
                    <a:pt x="164215" y="30839"/>
                  </a:cubicBezTo>
                  <a:cubicBezTo>
                    <a:pt x="166124" y="36386"/>
                    <a:pt x="167079" y="41814"/>
                    <a:pt x="167079" y="47123"/>
                  </a:cubicBezTo>
                  <a:cubicBezTo>
                    <a:pt x="167079" y="51955"/>
                    <a:pt x="166661" y="56846"/>
                    <a:pt x="165826" y="61737"/>
                  </a:cubicBezTo>
                  <a:cubicBezTo>
                    <a:pt x="164991" y="66629"/>
                    <a:pt x="163559" y="71699"/>
                    <a:pt x="161471" y="76948"/>
                  </a:cubicBezTo>
                  <a:cubicBezTo>
                    <a:pt x="159384" y="82197"/>
                    <a:pt x="156520" y="87625"/>
                    <a:pt x="152882" y="93352"/>
                  </a:cubicBezTo>
                  <a:cubicBezTo>
                    <a:pt x="149243" y="99078"/>
                    <a:pt x="144531" y="105162"/>
                    <a:pt x="138924" y="111724"/>
                  </a:cubicBezTo>
                  <a:cubicBezTo>
                    <a:pt x="133317" y="118285"/>
                    <a:pt x="126517" y="125264"/>
                    <a:pt x="118524" y="132720"/>
                  </a:cubicBezTo>
                  <a:cubicBezTo>
                    <a:pt x="110530" y="140177"/>
                    <a:pt x="101165" y="148229"/>
                    <a:pt x="90369" y="156938"/>
                  </a:cubicBezTo>
                  <a:lnTo>
                    <a:pt x="59590" y="182587"/>
                  </a:lnTo>
                  <a:lnTo>
                    <a:pt x="141966" y="182587"/>
                  </a:lnTo>
                  <a:cubicBezTo>
                    <a:pt x="143994" y="182587"/>
                    <a:pt x="145366" y="183422"/>
                    <a:pt x="146141" y="185093"/>
                  </a:cubicBezTo>
                  <a:cubicBezTo>
                    <a:pt x="146798" y="186703"/>
                    <a:pt x="147155" y="188612"/>
                    <a:pt x="147155" y="190819"/>
                  </a:cubicBezTo>
                  <a:close/>
                </a:path>
              </a:pathLst>
            </a:custGeom>
            <a:solidFill>
              <a:srgbClr val="FFFFFF"/>
            </a:solidFill>
            <a:ln w="4469" cap="flat">
              <a:solidFill>
                <a:srgbClr val="000000"/>
              </a:solidFill>
              <a:prstDash val="solid"/>
              <a:miter/>
            </a:ln>
          </p:spPr>
          <p:txBody>
            <a:bodyPr rtlCol="0" anchor="ctr"/>
            <a:lstStyle/>
            <a:p>
              <a:endParaRPr lang="es-419"/>
            </a:p>
          </p:txBody>
        </p:sp>
      </p:grpSp>
      <p:grpSp>
        <p:nvGrpSpPr>
          <p:cNvPr id="60" name="Gráfico 12">
            <a:extLst>
              <a:ext uri="{FF2B5EF4-FFF2-40B4-BE49-F238E27FC236}">
                <a16:creationId xmlns:a16="http://schemas.microsoft.com/office/drawing/2014/main" id="{796B7711-6D7F-45BF-96D1-168ED466C419}"/>
              </a:ext>
            </a:extLst>
          </p:cNvPr>
          <p:cNvGrpSpPr/>
          <p:nvPr/>
        </p:nvGrpSpPr>
        <p:grpSpPr>
          <a:xfrm>
            <a:off x="11366258" y="3292277"/>
            <a:ext cx="329862" cy="221657"/>
            <a:chOff x="11366258" y="3292277"/>
            <a:chExt cx="329862" cy="221657"/>
          </a:xfrm>
          <a:solidFill>
            <a:srgbClr val="FFFFFF"/>
          </a:solidFill>
        </p:grpSpPr>
        <p:sp>
          <p:nvSpPr>
            <p:cNvPr id="61" name="Forma libre: forma 60">
              <a:extLst>
                <a:ext uri="{FF2B5EF4-FFF2-40B4-BE49-F238E27FC236}">
                  <a16:creationId xmlns:a16="http://schemas.microsoft.com/office/drawing/2014/main" id="{9ADFEA5F-783D-4BC1-B040-3CA9B8353D7D}"/>
                </a:ext>
              </a:extLst>
            </p:cNvPr>
            <p:cNvSpPr/>
            <p:nvPr/>
          </p:nvSpPr>
          <p:spPr>
            <a:xfrm>
              <a:off x="11366258" y="3292337"/>
              <a:ext cx="164811" cy="221538"/>
            </a:xfrm>
            <a:custGeom>
              <a:avLst/>
              <a:gdLst>
                <a:gd name="connsiteX0" fmla="*/ 164812 w 164811"/>
                <a:gd name="connsiteY0" fmla="*/ 64600 h 221538"/>
                <a:gd name="connsiteX1" fmla="*/ 163798 w 164811"/>
                <a:gd name="connsiteY1" fmla="*/ 84046 h 221538"/>
                <a:gd name="connsiteX2" fmla="*/ 160517 w 164811"/>
                <a:gd name="connsiteY2" fmla="*/ 107429 h 221538"/>
                <a:gd name="connsiteX3" fmla="*/ 154850 w 164811"/>
                <a:gd name="connsiteY3" fmla="*/ 132720 h 221538"/>
                <a:gd name="connsiteX4" fmla="*/ 146559 w 164811"/>
                <a:gd name="connsiteY4" fmla="*/ 157773 h 221538"/>
                <a:gd name="connsiteX5" fmla="*/ 135345 w 164811"/>
                <a:gd name="connsiteY5" fmla="*/ 180679 h 221538"/>
                <a:gd name="connsiteX6" fmla="*/ 121148 w 164811"/>
                <a:gd name="connsiteY6" fmla="*/ 199170 h 221538"/>
                <a:gd name="connsiteX7" fmla="*/ 96275 w 164811"/>
                <a:gd name="connsiteY7" fmla="*/ 215395 h 221538"/>
                <a:gd name="connsiteX8" fmla="*/ 61320 w 164811"/>
                <a:gd name="connsiteY8" fmla="*/ 221539 h 221538"/>
                <a:gd name="connsiteX9" fmla="*/ 32986 w 164811"/>
                <a:gd name="connsiteY9" fmla="*/ 217065 h 221538"/>
                <a:gd name="connsiteX10" fmla="*/ 14018 w 164811"/>
                <a:gd name="connsiteY10" fmla="*/ 204240 h 221538"/>
                <a:gd name="connsiteX11" fmla="*/ 3340 w 164811"/>
                <a:gd name="connsiteY11" fmla="*/ 183840 h 221538"/>
                <a:gd name="connsiteX12" fmla="*/ 0 w 164811"/>
                <a:gd name="connsiteY12" fmla="*/ 156580 h 221538"/>
                <a:gd name="connsiteX13" fmla="*/ 1014 w 164811"/>
                <a:gd name="connsiteY13" fmla="*/ 137492 h 221538"/>
                <a:gd name="connsiteX14" fmla="*/ 4295 w 164811"/>
                <a:gd name="connsiteY14" fmla="*/ 114169 h 221538"/>
                <a:gd name="connsiteX15" fmla="*/ 9961 w 164811"/>
                <a:gd name="connsiteY15" fmla="*/ 88938 h 221538"/>
                <a:gd name="connsiteX16" fmla="*/ 18312 w 164811"/>
                <a:gd name="connsiteY16" fmla="*/ 63885 h 221538"/>
                <a:gd name="connsiteX17" fmla="*/ 29527 w 164811"/>
                <a:gd name="connsiteY17" fmla="*/ 40979 h 221538"/>
                <a:gd name="connsiteX18" fmla="*/ 43842 w 164811"/>
                <a:gd name="connsiteY18" fmla="*/ 22309 h 221538"/>
                <a:gd name="connsiteX19" fmla="*/ 55056 w 164811"/>
                <a:gd name="connsiteY19" fmla="*/ 13123 h 221538"/>
                <a:gd name="connsiteX20" fmla="*/ 68657 w 164811"/>
                <a:gd name="connsiteY20" fmla="*/ 6025 h 221538"/>
                <a:gd name="connsiteX21" fmla="*/ 84762 w 164811"/>
                <a:gd name="connsiteY21" fmla="*/ 1551 h 221538"/>
                <a:gd name="connsiteX22" fmla="*/ 103492 w 164811"/>
                <a:gd name="connsiteY22" fmla="*/ 0 h 221538"/>
                <a:gd name="connsiteX23" fmla="*/ 132482 w 164811"/>
                <a:gd name="connsiteY23" fmla="*/ 4653 h 221538"/>
                <a:gd name="connsiteX24" fmla="*/ 151450 w 164811"/>
                <a:gd name="connsiteY24" fmla="*/ 17716 h 221538"/>
                <a:gd name="connsiteX25" fmla="*/ 161710 w 164811"/>
                <a:gd name="connsiteY25" fmla="*/ 38056 h 221538"/>
                <a:gd name="connsiteX26" fmla="*/ 164812 w 164811"/>
                <a:gd name="connsiteY26" fmla="*/ 64600 h 221538"/>
                <a:gd name="connsiteX27" fmla="*/ 121208 w 164811"/>
                <a:gd name="connsiteY27" fmla="*/ 65257 h 221538"/>
                <a:gd name="connsiteX28" fmla="*/ 115720 w 164811"/>
                <a:gd name="connsiteY28" fmla="*/ 41755 h 221538"/>
                <a:gd name="connsiteX29" fmla="*/ 97527 w 164811"/>
                <a:gd name="connsiteY29" fmla="*/ 34299 h 221538"/>
                <a:gd name="connsiteX30" fmla="*/ 85001 w 164811"/>
                <a:gd name="connsiteY30" fmla="*/ 36804 h 221538"/>
                <a:gd name="connsiteX31" fmla="*/ 74980 w 164811"/>
                <a:gd name="connsiteY31" fmla="*/ 43604 h 221538"/>
                <a:gd name="connsiteX32" fmla="*/ 65435 w 164811"/>
                <a:gd name="connsiteY32" fmla="*/ 57800 h 221538"/>
                <a:gd name="connsiteX33" fmla="*/ 57562 w 164811"/>
                <a:gd name="connsiteY33" fmla="*/ 77544 h 221538"/>
                <a:gd name="connsiteX34" fmla="*/ 51537 w 164811"/>
                <a:gd name="connsiteY34" fmla="*/ 100092 h 221538"/>
                <a:gd name="connsiteX35" fmla="*/ 47302 w 164811"/>
                <a:gd name="connsiteY35" fmla="*/ 122640 h 221538"/>
                <a:gd name="connsiteX36" fmla="*/ 44618 w 164811"/>
                <a:gd name="connsiteY36" fmla="*/ 142324 h 221538"/>
                <a:gd name="connsiteX37" fmla="*/ 43723 w 164811"/>
                <a:gd name="connsiteY37" fmla="*/ 156163 h 221538"/>
                <a:gd name="connsiteX38" fmla="*/ 49330 w 164811"/>
                <a:gd name="connsiteY38" fmla="*/ 179486 h 221538"/>
                <a:gd name="connsiteX39" fmla="*/ 67464 w 164811"/>
                <a:gd name="connsiteY39" fmla="*/ 186942 h 221538"/>
                <a:gd name="connsiteX40" fmla="*/ 80050 w 164811"/>
                <a:gd name="connsiteY40" fmla="*/ 184556 h 221538"/>
                <a:gd name="connsiteX41" fmla="*/ 90011 w 164811"/>
                <a:gd name="connsiteY41" fmla="*/ 177875 h 221538"/>
                <a:gd name="connsiteX42" fmla="*/ 99555 w 164811"/>
                <a:gd name="connsiteY42" fmla="*/ 163738 h 221538"/>
                <a:gd name="connsiteX43" fmla="*/ 107429 w 164811"/>
                <a:gd name="connsiteY43" fmla="*/ 143994 h 221538"/>
                <a:gd name="connsiteX44" fmla="*/ 113513 w 164811"/>
                <a:gd name="connsiteY44" fmla="*/ 121506 h 221538"/>
                <a:gd name="connsiteX45" fmla="*/ 117868 w 164811"/>
                <a:gd name="connsiteY45" fmla="*/ 98959 h 221538"/>
                <a:gd name="connsiteX46" fmla="*/ 120433 w 164811"/>
                <a:gd name="connsiteY46" fmla="*/ 79274 h 221538"/>
                <a:gd name="connsiteX47" fmla="*/ 121208 w 164811"/>
                <a:gd name="connsiteY47" fmla="*/ 65257 h 22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811" h="221538">
                  <a:moveTo>
                    <a:pt x="164812" y="64600"/>
                  </a:moveTo>
                  <a:cubicBezTo>
                    <a:pt x="164812" y="70208"/>
                    <a:pt x="164454" y="76709"/>
                    <a:pt x="163798" y="84046"/>
                  </a:cubicBezTo>
                  <a:cubicBezTo>
                    <a:pt x="163141" y="91383"/>
                    <a:pt x="162068" y="99197"/>
                    <a:pt x="160517" y="107429"/>
                  </a:cubicBezTo>
                  <a:cubicBezTo>
                    <a:pt x="159026" y="115720"/>
                    <a:pt x="157117" y="124131"/>
                    <a:pt x="154850" y="132720"/>
                  </a:cubicBezTo>
                  <a:cubicBezTo>
                    <a:pt x="152584" y="141310"/>
                    <a:pt x="149780" y="149661"/>
                    <a:pt x="146559" y="157773"/>
                  </a:cubicBezTo>
                  <a:cubicBezTo>
                    <a:pt x="143338" y="165886"/>
                    <a:pt x="139580" y="173521"/>
                    <a:pt x="135345" y="180679"/>
                  </a:cubicBezTo>
                  <a:cubicBezTo>
                    <a:pt x="131110" y="187837"/>
                    <a:pt x="126397" y="194040"/>
                    <a:pt x="121148" y="199170"/>
                  </a:cubicBezTo>
                  <a:cubicBezTo>
                    <a:pt x="114229" y="205910"/>
                    <a:pt x="105938" y="211279"/>
                    <a:pt x="96275" y="215395"/>
                  </a:cubicBezTo>
                  <a:cubicBezTo>
                    <a:pt x="86552" y="219451"/>
                    <a:pt x="74920" y="221539"/>
                    <a:pt x="61320" y="221539"/>
                  </a:cubicBezTo>
                  <a:cubicBezTo>
                    <a:pt x="50165" y="221539"/>
                    <a:pt x="40741" y="220047"/>
                    <a:pt x="32986" y="217065"/>
                  </a:cubicBezTo>
                  <a:cubicBezTo>
                    <a:pt x="25232" y="214082"/>
                    <a:pt x="18909" y="209788"/>
                    <a:pt x="14018" y="204240"/>
                  </a:cubicBezTo>
                  <a:cubicBezTo>
                    <a:pt x="9126" y="198693"/>
                    <a:pt x="5547" y="191893"/>
                    <a:pt x="3340" y="183840"/>
                  </a:cubicBezTo>
                  <a:cubicBezTo>
                    <a:pt x="1133" y="175787"/>
                    <a:pt x="0" y="166721"/>
                    <a:pt x="0" y="156580"/>
                  </a:cubicBezTo>
                  <a:cubicBezTo>
                    <a:pt x="0" y="151152"/>
                    <a:pt x="358" y="144829"/>
                    <a:pt x="1014" y="137492"/>
                  </a:cubicBezTo>
                  <a:cubicBezTo>
                    <a:pt x="1670" y="130155"/>
                    <a:pt x="2744" y="122401"/>
                    <a:pt x="4295" y="114169"/>
                  </a:cubicBezTo>
                  <a:cubicBezTo>
                    <a:pt x="5786" y="105938"/>
                    <a:pt x="7695" y="97527"/>
                    <a:pt x="9961" y="88938"/>
                  </a:cubicBezTo>
                  <a:cubicBezTo>
                    <a:pt x="12228" y="80348"/>
                    <a:pt x="15031" y="71997"/>
                    <a:pt x="18312" y="63885"/>
                  </a:cubicBezTo>
                  <a:cubicBezTo>
                    <a:pt x="21593" y="55772"/>
                    <a:pt x="25351" y="48137"/>
                    <a:pt x="29527" y="40979"/>
                  </a:cubicBezTo>
                  <a:cubicBezTo>
                    <a:pt x="33702" y="33821"/>
                    <a:pt x="38474" y="27558"/>
                    <a:pt x="43842" y="22309"/>
                  </a:cubicBezTo>
                  <a:cubicBezTo>
                    <a:pt x="47183" y="19028"/>
                    <a:pt x="50941" y="15927"/>
                    <a:pt x="55056" y="13123"/>
                  </a:cubicBezTo>
                  <a:cubicBezTo>
                    <a:pt x="59172" y="10319"/>
                    <a:pt x="63706" y="7933"/>
                    <a:pt x="68657" y="6025"/>
                  </a:cubicBezTo>
                  <a:cubicBezTo>
                    <a:pt x="73607" y="4116"/>
                    <a:pt x="78976" y="2625"/>
                    <a:pt x="84762" y="1551"/>
                  </a:cubicBezTo>
                  <a:cubicBezTo>
                    <a:pt x="90548" y="477"/>
                    <a:pt x="96811" y="0"/>
                    <a:pt x="103492" y="0"/>
                  </a:cubicBezTo>
                  <a:cubicBezTo>
                    <a:pt x="114945" y="0"/>
                    <a:pt x="124608" y="1551"/>
                    <a:pt x="132482" y="4653"/>
                  </a:cubicBezTo>
                  <a:cubicBezTo>
                    <a:pt x="140355" y="7754"/>
                    <a:pt x="146678" y="12109"/>
                    <a:pt x="151450" y="17716"/>
                  </a:cubicBezTo>
                  <a:cubicBezTo>
                    <a:pt x="156222" y="23323"/>
                    <a:pt x="159682" y="30123"/>
                    <a:pt x="161710" y="38056"/>
                  </a:cubicBezTo>
                  <a:cubicBezTo>
                    <a:pt x="163738" y="45930"/>
                    <a:pt x="164812" y="54818"/>
                    <a:pt x="164812" y="64600"/>
                  </a:cubicBezTo>
                  <a:close/>
                  <a:moveTo>
                    <a:pt x="121208" y="65257"/>
                  </a:moveTo>
                  <a:cubicBezTo>
                    <a:pt x="121208" y="54579"/>
                    <a:pt x="119359" y="46706"/>
                    <a:pt x="115720" y="41755"/>
                  </a:cubicBezTo>
                  <a:cubicBezTo>
                    <a:pt x="112022" y="36804"/>
                    <a:pt x="105997" y="34299"/>
                    <a:pt x="97527" y="34299"/>
                  </a:cubicBezTo>
                  <a:cubicBezTo>
                    <a:pt x="92874" y="34299"/>
                    <a:pt x="88699" y="35134"/>
                    <a:pt x="85001" y="36804"/>
                  </a:cubicBezTo>
                  <a:cubicBezTo>
                    <a:pt x="81302" y="38474"/>
                    <a:pt x="77962" y="40741"/>
                    <a:pt x="74980" y="43604"/>
                  </a:cubicBezTo>
                  <a:cubicBezTo>
                    <a:pt x="71520" y="47123"/>
                    <a:pt x="68358" y="51895"/>
                    <a:pt x="65435" y="57800"/>
                  </a:cubicBezTo>
                  <a:cubicBezTo>
                    <a:pt x="62513" y="63765"/>
                    <a:pt x="59948" y="70327"/>
                    <a:pt x="57562" y="77544"/>
                  </a:cubicBezTo>
                  <a:cubicBezTo>
                    <a:pt x="55236" y="84762"/>
                    <a:pt x="53207" y="92278"/>
                    <a:pt x="51537" y="100092"/>
                  </a:cubicBezTo>
                  <a:cubicBezTo>
                    <a:pt x="49867" y="107906"/>
                    <a:pt x="48435" y="115422"/>
                    <a:pt x="47302" y="122640"/>
                  </a:cubicBezTo>
                  <a:cubicBezTo>
                    <a:pt x="46109" y="129857"/>
                    <a:pt x="45214" y="136419"/>
                    <a:pt x="44618" y="142324"/>
                  </a:cubicBezTo>
                  <a:cubicBezTo>
                    <a:pt x="44021" y="148229"/>
                    <a:pt x="43723" y="152822"/>
                    <a:pt x="43723" y="156163"/>
                  </a:cubicBezTo>
                  <a:cubicBezTo>
                    <a:pt x="43723" y="166721"/>
                    <a:pt x="45572" y="174535"/>
                    <a:pt x="49330" y="179486"/>
                  </a:cubicBezTo>
                  <a:cubicBezTo>
                    <a:pt x="53088" y="184437"/>
                    <a:pt x="59113" y="186942"/>
                    <a:pt x="67464" y="186942"/>
                  </a:cubicBezTo>
                  <a:cubicBezTo>
                    <a:pt x="72116" y="186942"/>
                    <a:pt x="76351" y="186166"/>
                    <a:pt x="80050" y="184556"/>
                  </a:cubicBezTo>
                  <a:cubicBezTo>
                    <a:pt x="83808" y="182945"/>
                    <a:pt x="87088" y="180738"/>
                    <a:pt x="90011" y="177875"/>
                  </a:cubicBezTo>
                  <a:cubicBezTo>
                    <a:pt x="93471" y="174475"/>
                    <a:pt x="96632" y="169763"/>
                    <a:pt x="99555" y="163738"/>
                  </a:cubicBezTo>
                  <a:cubicBezTo>
                    <a:pt x="102478" y="157714"/>
                    <a:pt x="105043" y="151152"/>
                    <a:pt x="107429" y="143994"/>
                  </a:cubicBezTo>
                  <a:cubicBezTo>
                    <a:pt x="109755" y="136836"/>
                    <a:pt x="111783" y="129320"/>
                    <a:pt x="113513" y="121506"/>
                  </a:cubicBezTo>
                  <a:cubicBezTo>
                    <a:pt x="115243" y="113692"/>
                    <a:pt x="116675" y="106176"/>
                    <a:pt x="117868" y="98959"/>
                  </a:cubicBezTo>
                  <a:cubicBezTo>
                    <a:pt x="119060" y="91741"/>
                    <a:pt x="119896" y="85180"/>
                    <a:pt x="120433" y="79274"/>
                  </a:cubicBezTo>
                  <a:cubicBezTo>
                    <a:pt x="120909" y="73369"/>
                    <a:pt x="121208" y="68716"/>
                    <a:pt x="121208" y="65257"/>
                  </a:cubicBezTo>
                  <a:close/>
                </a:path>
              </a:pathLst>
            </a:custGeom>
            <a:solidFill>
              <a:srgbClr val="FFFFFF"/>
            </a:solidFill>
            <a:ln w="4469" cap="flat">
              <a:solidFill>
                <a:srgbClr val="000000"/>
              </a:solidFill>
              <a:prstDash val="solid"/>
              <a:miter/>
            </a:ln>
          </p:spPr>
          <p:txBody>
            <a:bodyPr rtlCol="0" anchor="ctr"/>
            <a:lstStyle/>
            <a:p>
              <a:endParaRPr lang="es-419"/>
            </a:p>
          </p:txBody>
        </p:sp>
        <p:sp>
          <p:nvSpPr>
            <p:cNvPr id="62" name="Forma libre: forma 61">
              <a:extLst>
                <a:ext uri="{FF2B5EF4-FFF2-40B4-BE49-F238E27FC236}">
                  <a16:creationId xmlns:a16="http://schemas.microsoft.com/office/drawing/2014/main" id="{B9826DDF-9897-4161-9C43-F5DD09B88D39}"/>
                </a:ext>
              </a:extLst>
            </p:cNvPr>
            <p:cNvSpPr/>
            <p:nvPr/>
          </p:nvSpPr>
          <p:spPr>
            <a:xfrm>
              <a:off x="11532501" y="3292277"/>
              <a:ext cx="163618" cy="221657"/>
            </a:xfrm>
            <a:custGeom>
              <a:avLst/>
              <a:gdLst>
                <a:gd name="connsiteX0" fmla="*/ 152942 w 163618"/>
                <a:gd name="connsiteY0" fmla="*/ 147871 h 221657"/>
                <a:gd name="connsiteX1" fmla="*/ 150913 w 163618"/>
                <a:gd name="connsiteY1" fmla="*/ 164096 h 221657"/>
                <a:gd name="connsiteX2" fmla="*/ 144292 w 163618"/>
                <a:gd name="connsiteY2" fmla="*/ 180738 h 221657"/>
                <a:gd name="connsiteX3" fmla="*/ 132422 w 163618"/>
                <a:gd name="connsiteY3" fmla="*/ 196367 h 221657"/>
                <a:gd name="connsiteX4" fmla="*/ 114646 w 163618"/>
                <a:gd name="connsiteY4" fmla="*/ 209430 h 221657"/>
                <a:gd name="connsiteX5" fmla="*/ 90011 w 163618"/>
                <a:gd name="connsiteY5" fmla="*/ 218377 h 221657"/>
                <a:gd name="connsiteX6" fmla="*/ 57860 w 163618"/>
                <a:gd name="connsiteY6" fmla="*/ 221658 h 221657"/>
                <a:gd name="connsiteX7" fmla="*/ 42232 w 163618"/>
                <a:gd name="connsiteY7" fmla="*/ 220763 h 221657"/>
                <a:gd name="connsiteX8" fmla="*/ 28035 w 163618"/>
                <a:gd name="connsiteY8" fmla="*/ 218258 h 221657"/>
                <a:gd name="connsiteX9" fmla="*/ 15568 w 163618"/>
                <a:gd name="connsiteY9" fmla="*/ 214440 h 221657"/>
                <a:gd name="connsiteX10" fmla="*/ 5368 w 163618"/>
                <a:gd name="connsiteY10" fmla="*/ 209549 h 221657"/>
                <a:gd name="connsiteX11" fmla="*/ 1193 w 163618"/>
                <a:gd name="connsiteY11" fmla="*/ 205433 h 221657"/>
                <a:gd name="connsiteX12" fmla="*/ 0 w 163618"/>
                <a:gd name="connsiteY12" fmla="*/ 199468 h 221657"/>
                <a:gd name="connsiteX13" fmla="*/ 238 w 163618"/>
                <a:gd name="connsiteY13" fmla="*/ 195651 h 221657"/>
                <a:gd name="connsiteX14" fmla="*/ 1014 w 163618"/>
                <a:gd name="connsiteY14" fmla="*/ 190282 h 221657"/>
                <a:gd name="connsiteX15" fmla="*/ 2207 w 163618"/>
                <a:gd name="connsiteY15" fmla="*/ 184317 h 221657"/>
                <a:gd name="connsiteX16" fmla="*/ 3877 w 163618"/>
                <a:gd name="connsiteY16" fmla="*/ 178710 h 221657"/>
                <a:gd name="connsiteX17" fmla="*/ 6144 w 163618"/>
                <a:gd name="connsiteY17" fmla="*/ 174594 h 221657"/>
                <a:gd name="connsiteX18" fmla="*/ 9067 w 163618"/>
                <a:gd name="connsiteY18" fmla="*/ 173044 h 221657"/>
                <a:gd name="connsiteX19" fmla="*/ 14555 w 163618"/>
                <a:gd name="connsiteY19" fmla="*/ 175191 h 221657"/>
                <a:gd name="connsiteX20" fmla="*/ 23979 w 163618"/>
                <a:gd name="connsiteY20" fmla="*/ 179963 h 221657"/>
                <a:gd name="connsiteX21" fmla="*/ 37758 w 163618"/>
                <a:gd name="connsiteY21" fmla="*/ 184735 h 221657"/>
                <a:gd name="connsiteX22" fmla="*/ 56309 w 163618"/>
                <a:gd name="connsiteY22" fmla="*/ 186882 h 221657"/>
                <a:gd name="connsiteX23" fmla="*/ 76769 w 163618"/>
                <a:gd name="connsiteY23" fmla="*/ 183661 h 221657"/>
                <a:gd name="connsiteX24" fmla="*/ 91085 w 163618"/>
                <a:gd name="connsiteY24" fmla="*/ 175251 h 221657"/>
                <a:gd name="connsiteX25" fmla="*/ 99495 w 163618"/>
                <a:gd name="connsiteY25" fmla="*/ 163440 h 221657"/>
                <a:gd name="connsiteX26" fmla="*/ 102239 w 163618"/>
                <a:gd name="connsiteY26" fmla="*/ 150019 h 221657"/>
                <a:gd name="connsiteX27" fmla="*/ 100331 w 163618"/>
                <a:gd name="connsiteY27" fmla="*/ 139938 h 221657"/>
                <a:gd name="connsiteX28" fmla="*/ 93829 w 163618"/>
                <a:gd name="connsiteY28" fmla="*/ 131945 h 221657"/>
                <a:gd name="connsiteX29" fmla="*/ 81780 w 163618"/>
                <a:gd name="connsiteY29" fmla="*/ 126576 h 221657"/>
                <a:gd name="connsiteX30" fmla="*/ 63169 w 163618"/>
                <a:gd name="connsiteY30" fmla="*/ 124608 h 221657"/>
                <a:gd name="connsiteX31" fmla="*/ 42590 w 163618"/>
                <a:gd name="connsiteY31" fmla="*/ 124608 h 221657"/>
                <a:gd name="connsiteX32" fmla="*/ 37818 w 163618"/>
                <a:gd name="connsiteY32" fmla="*/ 123177 h 221657"/>
                <a:gd name="connsiteX33" fmla="*/ 36386 w 163618"/>
                <a:gd name="connsiteY33" fmla="*/ 118285 h 221657"/>
                <a:gd name="connsiteX34" fmla="*/ 36625 w 163618"/>
                <a:gd name="connsiteY34" fmla="*/ 114647 h 221657"/>
                <a:gd name="connsiteX35" fmla="*/ 37460 w 163618"/>
                <a:gd name="connsiteY35" fmla="*/ 109338 h 221657"/>
                <a:gd name="connsiteX36" fmla="*/ 39070 w 163618"/>
                <a:gd name="connsiteY36" fmla="*/ 103552 h 221657"/>
                <a:gd name="connsiteX37" fmla="*/ 41337 w 163618"/>
                <a:gd name="connsiteY37" fmla="*/ 98183 h 221657"/>
                <a:gd name="connsiteX38" fmla="*/ 44320 w 163618"/>
                <a:gd name="connsiteY38" fmla="*/ 94187 h 221657"/>
                <a:gd name="connsiteX39" fmla="*/ 48256 w 163618"/>
                <a:gd name="connsiteY39" fmla="*/ 92636 h 221657"/>
                <a:gd name="connsiteX40" fmla="*/ 66986 w 163618"/>
                <a:gd name="connsiteY40" fmla="*/ 92636 h 221657"/>
                <a:gd name="connsiteX41" fmla="*/ 87029 w 163618"/>
                <a:gd name="connsiteY41" fmla="*/ 89594 h 221657"/>
                <a:gd name="connsiteX42" fmla="*/ 102001 w 163618"/>
                <a:gd name="connsiteY42" fmla="*/ 81302 h 221657"/>
                <a:gd name="connsiteX43" fmla="*/ 111366 w 163618"/>
                <a:gd name="connsiteY43" fmla="*/ 69253 h 221657"/>
                <a:gd name="connsiteX44" fmla="*/ 114646 w 163618"/>
                <a:gd name="connsiteY44" fmla="*/ 54639 h 221657"/>
                <a:gd name="connsiteX45" fmla="*/ 108980 w 163618"/>
                <a:gd name="connsiteY45" fmla="*/ 40025 h 221657"/>
                <a:gd name="connsiteX46" fmla="*/ 89952 w 163618"/>
                <a:gd name="connsiteY46" fmla="*/ 34477 h 221657"/>
                <a:gd name="connsiteX47" fmla="*/ 73130 w 163618"/>
                <a:gd name="connsiteY47" fmla="*/ 37102 h 221657"/>
                <a:gd name="connsiteX48" fmla="*/ 58337 w 163618"/>
                <a:gd name="connsiteY48" fmla="*/ 42888 h 221657"/>
                <a:gd name="connsiteX49" fmla="*/ 46825 w 163618"/>
                <a:gd name="connsiteY49" fmla="*/ 48674 h 221657"/>
                <a:gd name="connsiteX50" fmla="*/ 39965 w 163618"/>
                <a:gd name="connsiteY50" fmla="*/ 51299 h 221657"/>
                <a:gd name="connsiteX51" fmla="*/ 37043 w 163618"/>
                <a:gd name="connsiteY51" fmla="*/ 49569 h 221657"/>
                <a:gd name="connsiteX52" fmla="*/ 36148 w 163618"/>
                <a:gd name="connsiteY52" fmla="*/ 44857 h 221657"/>
                <a:gd name="connsiteX53" fmla="*/ 36565 w 163618"/>
                <a:gd name="connsiteY53" fmla="*/ 39727 h 221657"/>
                <a:gd name="connsiteX54" fmla="*/ 37877 w 163618"/>
                <a:gd name="connsiteY54" fmla="*/ 32211 h 221657"/>
                <a:gd name="connsiteX55" fmla="*/ 40383 w 163618"/>
                <a:gd name="connsiteY55" fmla="*/ 24277 h 221657"/>
                <a:gd name="connsiteX56" fmla="*/ 43962 w 163618"/>
                <a:gd name="connsiteY56" fmla="*/ 18432 h 221657"/>
                <a:gd name="connsiteX57" fmla="*/ 51716 w 163618"/>
                <a:gd name="connsiteY57" fmla="*/ 13302 h 221657"/>
                <a:gd name="connsiteX58" fmla="*/ 65495 w 163618"/>
                <a:gd name="connsiteY58" fmla="*/ 7158 h 221657"/>
                <a:gd name="connsiteX59" fmla="*/ 83808 w 163618"/>
                <a:gd name="connsiteY59" fmla="*/ 2088 h 221657"/>
                <a:gd name="connsiteX60" fmla="*/ 104804 w 163618"/>
                <a:gd name="connsiteY60" fmla="*/ 0 h 221657"/>
                <a:gd name="connsiteX61" fmla="*/ 130931 w 163618"/>
                <a:gd name="connsiteY61" fmla="*/ 3221 h 221657"/>
                <a:gd name="connsiteX62" fmla="*/ 149303 w 163618"/>
                <a:gd name="connsiteY62" fmla="*/ 12288 h 221657"/>
                <a:gd name="connsiteX63" fmla="*/ 160099 w 163618"/>
                <a:gd name="connsiteY63" fmla="*/ 26484 h 221657"/>
                <a:gd name="connsiteX64" fmla="*/ 163619 w 163618"/>
                <a:gd name="connsiteY64" fmla="*/ 45095 h 221657"/>
                <a:gd name="connsiteX65" fmla="*/ 160219 w 163618"/>
                <a:gd name="connsiteY65" fmla="*/ 65615 h 221657"/>
                <a:gd name="connsiteX66" fmla="*/ 150377 w 163618"/>
                <a:gd name="connsiteY66" fmla="*/ 83629 h 221657"/>
                <a:gd name="connsiteX67" fmla="*/ 134689 w 163618"/>
                <a:gd name="connsiteY67" fmla="*/ 97706 h 221657"/>
                <a:gd name="connsiteX68" fmla="*/ 113692 w 163618"/>
                <a:gd name="connsiteY68" fmla="*/ 106475 h 221657"/>
                <a:gd name="connsiteX69" fmla="*/ 113692 w 163618"/>
                <a:gd name="connsiteY69" fmla="*/ 106952 h 221657"/>
                <a:gd name="connsiteX70" fmla="*/ 132005 w 163618"/>
                <a:gd name="connsiteY70" fmla="*/ 112141 h 221657"/>
                <a:gd name="connsiteX71" fmla="*/ 144113 w 163618"/>
                <a:gd name="connsiteY71" fmla="*/ 121924 h 221657"/>
                <a:gd name="connsiteX72" fmla="*/ 150854 w 163618"/>
                <a:gd name="connsiteY72" fmla="*/ 134391 h 221657"/>
                <a:gd name="connsiteX73" fmla="*/ 152942 w 163618"/>
                <a:gd name="connsiteY73" fmla="*/ 147871 h 2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3618" h="221657">
                  <a:moveTo>
                    <a:pt x="152942" y="147871"/>
                  </a:moveTo>
                  <a:cubicBezTo>
                    <a:pt x="152942" y="153061"/>
                    <a:pt x="152285" y="158429"/>
                    <a:pt x="150913" y="164096"/>
                  </a:cubicBezTo>
                  <a:cubicBezTo>
                    <a:pt x="149601" y="169703"/>
                    <a:pt x="147394" y="175251"/>
                    <a:pt x="144292" y="180738"/>
                  </a:cubicBezTo>
                  <a:cubicBezTo>
                    <a:pt x="141250" y="186226"/>
                    <a:pt x="137254" y="191416"/>
                    <a:pt x="132422" y="196367"/>
                  </a:cubicBezTo>
                  <a:cubicBezTo>
                    <a:pt x="127591" y="201317"/>
                    <a:pt x="121626" y="205672"/>
                    <a:pt x="114646" y="209430"/>
                  </a:cubicBezTo>
                  <a:cubicBezTo>
                    <a:pt x="107608" y="213188"/>
                    <a:pt x="99436" y="216170"/>
                    <a:pt x="90011" y="218377"/>
                  </a:cubicBezTo>
                  <a:cubicBezTo>
                    <a:pt x="80587" y="220584"/>
                    <a:pt x="69850" y="221658"/>
                    <a:pt x="57860" y="221658"/>
                  </a:cubicBezTo>
                  <a:cubicBezTo>
                    <a:pt x="52372" y="221658"/>
                    <a:pt x="47183" y="221360"/>
                    <a:pt x="42232" y="220763"/>
                  </a:cubicBezTo>
                  <a:cubicBezTo>
                    <a:pt x="37281" y="220167"/>
                    <a:pt x="32569" y="219332"/>
                    <a:pt x="28035" y="218258"/>
                  </a:cubicBezTo>
                  <a:cubicBezTo>
                    <a:pt x="23502" y="217184"/>
                    <a:pt x="19386" y="215932"/>
                    <a:pt x="15568" y="214440"/>
                  </a:cubicBezTo>
                  <a:cubicBezTo>
                    <a:pt x="11751" y="212949"/>
                    <a:pt x="8410" y="211339"/>
                    <a:pt x="5368" y="209549"/>
                  </a:cubicBezTo>
                  <a:cubicBezTo>
                    <a:pt x="3340" y="208356"/>
                    <a:pt x="1969" y="206984"/>
                    <a:pt x="1193" y="205433"/>
                  </a:cubicBezTo>
                  <a:cubicBezTo>
                    <a:pt x="418" y="203882"/>
                    <a:pt x="0" y="201914"/>
                    <a:pt x="0" y="199468"/>
                  </a:cubicBezTo>
                  <a:cubicBezTo>
                    <a:pt x="0" y="198574"/>
                    <a:pt x="60" y="197321"/>
                    <a:pt x="238" y="195651"/>
                  </a:cubicBezTo>
                  <a:cubicBezTo>
                    <a:pt x="418" y="193981"/>
                    <a:pt x="656" y="192191"/>
                    <a:pt x="1014" y="190282"/>
                  </a:cubicBezTo>
                  <a:cubicBezTo>
                    <a:pt x="1372" y="188374"/>
                    <a:pt x="1730" y="186345"/>
                    <a:pt x="2207" y="184317"/>
                  </a:cubicBezTo>
                  <a:cubicBezTo>
                    <a:pt x="2625" y="182289"/>
                    <a:pt x="3221" y="180380"/>
                    <a:pt x="3877" y="178710"/>
                  </a:cubicBezTo>
                  <a:cubicBezTo>
                    <a:pt x="4533" y="176980"/>
                    <a:pt x="5309" y="175608"/>
                    <a:pt x="6144" y="174594"/>
                  </a:cubicBezTo>
                  <a:cubicBezTo>
                    <a:pt x="6979" y="173521"/>
                    <a:pt x="7933" y="173044"/>
                    <a:pt x="9067" y="173044"/>
                  </a:cubicBezTo>
                  <a:cubicBezTo>
                    <a:pt x="10319" y="173044"/>
                    <a:pt x="12109" y="173759"/>
                    <a:pt x="14555" y="175191"/>
                  </a:cubicBezTo>
                  <a:cubicBezTo>
                    <a:pt x="17000" y="176623"/>
                    <a:pt x="20162" y="178233"/>
                    <a:pt x="23979" y="179963"/>
                  </a:cubicBezTo>
                  <a:cubicBezTo>
                    <a:pt x="27797" y="181752"/>
                    <a:pt x="32390" y="183303"/>
                    <a:pt x="37758" y="184735"/>
                  </a:cubicBezTo>
                  <a:cubicBezTo>
                    <a:pt x="43127" y="186167"/>
                    <a:pt x="49271" y="186882"/>
                    <a:pt x="56309" y="186882"/>
                  </a:cubicBezTo>
                  <a:cubicBezTo>
                    <a:pt x="64243" y="186882"/>
                    <a:pt x="71042" y="185809"/>
                    <a:pt x="76769" y="183661"/>
                  </a:cubicBezTo>
                  <a:cubicBezTo>
                    <a:pt x="82495" y="181514"/>
                    <a:pt x="87267" y="178710"/>
                    <a:pt x="91085" y="175251"/>
                  </a:cubicBezTo>
                  <a:cubicBezTo>
                    <a:pt x="94843" y="171791"/>
                    <a:pt x="97706" y="167854"/>
                    <a:pt x="99495" y="163440"/>
                  </a:cubicBezTo>
                  <a:cubicBezTo>
                    <a:pt x="101345" y="159026"/>
                    <a:pt x="102239" y="154552"/>
                    <a:pt x="102239" y="150019"/>
                  </a:cubicBezTo>
                  <a:cubicBezTo>
                    <a:pt x="102239" y="146380"/>
                    <a:pt x="101583" y="143040"/>
                    <a:pt x="100331" y="139938"/>
                  </a:cubicBezTo>
                  <a:cubicBezTo>
                    <a:pt x="99078" y="136836"/>
                    <a:pt x="96871" y="134152"/>
                    <a:pt x="93829" y="131945"/>
                  </a:cubicBezTo>
                  <a:cubicBezTo>
                    <a:pt x="90786" y="129678"/>
                    <a:pt x="86730" y="127889"/>
                    <a:pt x="81780" y="126576"/>
                  </a:cubicBezTo>
                  <a:cubicBezTo>
                    <a:pt x="76829" y="125264"/>
                    <a:pt x="70625" y="124608"/>
                    <a:pt x="63169" y="124608"/>
                  </a:cubicBezTo>
                  <a:lnTo>
                    <a:pt x="42590" y="124608"/>
                  </a:lnTo>
                  <a:cubicBezTo>
                    <a:pt x="40383" y="124608"/>
                    <a:pt x="38772" y="124131"/>
                    <a:pt x="37818" y="123177"/>
                  </a:cubicBezTo>
                  <a:cubicBezTo>
                    <a:pt x="36863" y="122222"/>
                    <a:pt x="36386" y="120611"/>
                    <a:pt x="36386" y="118285"/>
                  </a:cubicBezTo>
                  <a:cubicBezTo>
                    <a:pt x="36386" y="117510"/>
                    <a:pt x="36446" y="116317"/>
                    <a:pt x="36625" y="114647"/>
                  </a:cubicBezTo>
                  <a:cubicBezTo>
                    <a:pt x="36804" y="112976"/>
                    <a:pt x="37043" y="111247"/>
                    <a:pt x="37460" y="109338"/>
                  </a:cubicBezTo>
                  <a:cubicBezTo>
                    <a:pt x="37877" y="107489"/>
                    <a:pt x="38355" y="105520"/>
                    <a:pt x="39070" y="103552"/>
                  </a:cubicBezTo>
                  <a:cubicBezTo>
                    <a:pt x="39726" y="101583"/>
                    <a:pt x="40502" y="99794"/>
                    <a:pt x="41337" y="98183"/>
                  </a:cubicBezTo>
                  <a:cubicBezTo>
                    <a:pt x="42172" y="96573"/>
                    <a:pt x="43186" y="95260"/>
                    <a:pt x="44320" y="94187"/>
                  </a:cubicBezTo>
                  <a:cubicBezTo>
                    <a:pt x="45513" y="93113"/>
                    <a:pt x="46825" y="92636"/>
                    <a:pt x="48256" y="92636"/>
                  </a:cubicBezTo>
                  <a:lnTo>
                    <a:pt x="66986" y="92636"/>
                  </a:lnTo>
                  <a:cubicBezTo>
                    <a:pt x="74443" y="92636"/>
                    <a:pt x="81123" y="91622"/>
                    <a:pt x="87029" y="89594"/>
                  </a:cubicBezTo>
                  <a:cubicBezTo>
                    <a:pt x="92934" y="87566"/>
                    <a:pt x="97945" y="84822"/>
                    <a:pt x="102001" y="81302"/>
                  </a:cubicBezTo>
                  <a:cubicBezTo>
                    <a:pt x="106057" y="77843"/>
                    <a:pt x="109159" y="73787"/>
                    <a:pt x="111366" y="69253"/>
                  </a:cubicBezTo>
                  <a:cubicBezTo>
                    <a:pt x="113513" y="64660"/>
                    <a:pt x="114646" y="59829"/>
                    <a:pt x="114646" y="54639"/>
                  </a:cubicBezTo>
                  <a:cubicBezTo>
                    <a:pt x="114646" y="48555"/>
                    <a:pt x="112738" y="43723"/>
                    <a:pt x="108980" y="40025"/>
                  </a:cubicBezTo>
                  <a:cubicBezTo>
                    <a:pt x="105162" y="36327"/>
                    <a:pt x="98839" y="34477"/>
                    <a:pt x="89952" y="34477"/>
                  </a:cubicBezTo>
                  <a:cubicBezTo>
                    <a:pt x="84165" y="34477"/>
                    <a:pt x="78558" y="35372"/>
                    <a:pt x="73130" y="37102"/>
                  </a:cubicBezTo>
                  <a:cubicBezTo>
                    <a:pt x="67702" y="38892"/>
                    <a:pt x="62811" y="40800"/>
                    <a:pt x="58337" y="42888"/>
                  </a:cubicBezTo>
                  <a:cubicBezTo>
                    <a:pt x="53863" y="44976"/>
                    <a:pt x="50046" y="46944"/>
                    <a:pt x="46825" y="48674"/>
                  </a:cubicBezTo>
                  <a:cubicBezTo>
                    <a:pt x="43604" y="50464"/>
                    <a:pt x="41337" y="51299"/>
                    <a:pt x="39965" y="51299"/>
                  </a:cubicBezTo>
                  <a:cubicBezTo>
                    <a:pt x="38593" y="51299"/>
                    <a:pt x="37639" y="50702"/>
                    <a:pt x="37043" y="49569"/>
                  </a:cubicBezTo>
                  <a:cubicBezTo>
                    <a:pt x="36446" y="48436"/>
                    <a:pt x="36148" y="46825"/>
                    <a:pt x="36148" y="44857"/>
                  </a:cubicBezTo>
                  <a:cubicBezTo>
                    <a:pt x="36148" y="43783"/>
                    <a:pt x="36267" y="42053"/>
                    <a:pt x="36565" y="39727"/>
                  </a:cubicBezTo>
                  <a:cubicBezTo>
                    <a:pt x="36863" y="37400"/>
                    <a:pt x="37281" y="34895"/>
                    <a:pt x="37877" y="32211"/>
                  </a:cubicBezTo>
                  <a:cubicBezTo>
                    <a:pt x="38474" y="29527"/>
                    <a:pt x="39309" y="26842"/>
                    <a:pt x="40383" y="24277"/>
                  </a:cubicBezTo>
                  <a:cubicBezTo>
                    <a:pt x="41457" y="21713"/>
                    <a:pt x="42649" y="19744"/>
                    <a:pt x="43962" y="18432"/>
                  </a:cubicBezTo>
                  <a:cubicBezTo>
                    <a:pt x="45393" y="17120"/>
                    <a:pt x="48018" y="15390"/>
                    <a:pt x="51716" y="13302"/>
                  </a:cubicBezTo>
                  <a:cubicBezTo>
                    <a:pt x="55474" y="11214"/>
                    <a:pt x="60067" y="9186"/>
                    <a:pt x="65495" y="7158"/>
                  </a:cubicBezTo>
                  <a:cubicBezTo>
                    <a:pt x="70923" y="5130"/>
                    <a:pt x="77067" y="3519"/>
                    <a:pt x="83808" y="2088"/>
                  </a:cubicBezTo>
                  <a:cubicBezTo>
                    <a:pt x="90548" y="716"/>
                    <a:pt x="97527" y="0"/>
                    <a:pt x="104804" y="0"/>
                  </a:cubicBezTo>
                  <a:cubicBezTo>
                    <a:pt x="114825" y="0"/>
                    <a:pt x="123534" y="1074"/>
                    <a:pt x="130931" y="3221"/>
                  </a:cubicBezTo>
                  <a:cubicBezTo>
                    <a:pt x="138327" y="5369"/>
                    <a:pt x="144471" y="8411"/>
                    <a:pt x="149303" y="12288"/>
                  </a:cubicBezTo>
                  <a:cubicBezTo>
                    <a:pt x="154134" y="16165"/>
                    <a:pt x="157773" y="20937"/>
                    <a:pt x="160099" y="26484"/>
                  </a:cubicBezTo>
                  <a:cubicBezTo>
                    <a:pt x="162426" y="32032"/>
                    <a:pt x="163619" y="38235"/>
                    <a:pt x="163619" y="45095"/>
                  </a:cubicBezTo>
                  <a:cubicBezTo>
                    <a:pt x="163619" y="52134"/>
                    <a:pt x="162485" y="58994"/>
                    <a:pt x="160219" y="65615"/>
                  </a:cubicBezTo>
                  <a:cubicBezTo>
                    <a:pt x="157952" y="72236"/>
                    <a:pt x="154671" y="78260"/>
                    <a:pt x="150377" y="83629"/>
                  </a:cubicBezTo>
                  <a:cubicBezTo>
                    <a:pt x="146082" y="88997"/>
                    <a:pt x="140833" y="93710"/>
                    <a:pt x="134689" y="97706"/>
                  </a:cubicBezTo>
                  <a:cubicBezTo>
                    <a:pt x="128485" y="101703"/>
                    <a:pt x="121506" y="104625"/>
                    <a:pt x="113692" y="106475"/>
                  </a:cubicBezTo>
                  <a:lnTo>
                    <a:pt x="113692" y="106952"/>
                  </a:lnTo>
                  <a:cubicBezTo>
                    <a:pt x="120910" y="107727"/>
                    <a:pt x="127054" y="109457"/>
                    <a:pt x="132005" y="112141"/>
                  </a:cubicBezTo>
                  <a:cubicBezTo>
                    <a:pt x="136956" y="114825"/>
                    <a:pt x="141012" y="118106"/>
                    <a:pt x="144113" y="121924"/>
                  </a:cubicBezTo>
                  <a:cubicBezTo>
                    <a:pt x="147215" y="125741"/>
                    <a:pt x="149482" y="129917"/>
                    <a:pt x="150854" y="134391"/>
                  </a:cubicBezTo>
                  <a:cubicBezTo>
                    <a:pt x="152285" y="138984"/>
                    <a:pt x="152942" y="143457"/>
                    <a:pt x="152942" y="147871"/>
                  </a:cubicBezTo>
                  <a:close/>
                </a:path>
              </a:pathLst>
            </a:custGeom>
            <a:solidFill>
              <a:srgbClr val="FFFFFF"/>
            </a:solidFill>
            <a:ln w="4469" cap="flat">
              <a:solidFill>
                <a:srgbClr val="000000"/>
              </a:solidFill>
              <a:prstDash val="solid"/>
              <a:miter/>
            </a:ln>
          </p:spPr>
          <p:txBody>
            <a:bodyPr rtlCol="0" anchor="ctr"/>
            <a:lstStyle/>
            <a:p>
              <a:endParaRPr lang="es-419"/>
            </a:p>
          </p:txBody>
        </p:sp>
      </p:grpSp>
      <p:grpSp>
        <p:nvGrpSpPr>
          <p:cNvPr id="63" name="Gráfico 12">
            <a:extLst>
              <a:ext uri="{FF2B5EF4-FFF2-40B4-BE49-F238E27FC236}">
                <a16:creationId xmlns:a16="http://schemas.microsoft.com/office/drawing/2014/main" id="{796B7711-6D7F-45BF-96D1-168ED466C419}"/>
              </a:ext>
            </a:extLst>
          </p:cNvPr>
          <p:cNvGrpSpPr/>
          <p:nvPr/>
        </p:nvGrpSpPr>
        <p:grpSpPr>
          <a:xfrm>
            <a:off x="10645512" y="4976841"/>
            <a:ext cx="330410" cy="221538"/>
            <a:chOff x="10645512" y="4976841"/>
            <a:chExt cx="330410" cy="221538"/>
          </a:xfrm>
          <a:solidFill>
            <a:srgbClr val="FFFFFF"/>
          </a:solidFill>
        </p:grpSpPr>
        <p:sp>
          <p:nvSpPr>
            <p:cNvPr id="64" name="Forma libre: forma 63">
              <a:extLst>
                <a:ext uri="{FF2B5EF4-FFF2-40B4-BE49-F238E27FC236}">
                  <a16:creationId xmlns:a16="http://schemas.microsoft.com/office/drawing/2014/main" id="{93213B59-F588-43A9-BC91-B1B11A4A00E3}"/>
                </a:ext>
              </a:extLst>
            </p:cNvPr>
            <p:cNvSpPr/>
            <p:nvPr/>
          </p:nvSpPr>
          <p:spPr>
            <a:xfrm>
              <a:off x="10645512" y="4976841"/>
              <a:ext cx="164811" cy="221538"/>
            </a:xfrm>
            <a:custGeom>
              <a:avLst/>
              <a:gdLst>
                <a:gd name="connsiteX0" fmla="*/ 164812 w 164811"/>
                <a:gd name="connsiteY0" fmla="*/ 64601 h 221538"/>
                <a:gd name="connsiteX1" fmla="*/ 163798 w 164811"/>
                <a:gd name="connsiteY1" fmla="*/ 84046 h 221538"/>
                <a:gd name="connsiteX2" fmla="*/ 160517 w 164811"/>
                <a:gd name="connsiteY2" fmla="*/ 107429 h 221538"/>
                <a:gd name="connsiteX3" fmla="*/ 154850 w 164811"/>
                <a:gd name="connsiteY3" fmla="*/ 132720 h 221538"/>
                <a:gd name="connsiteX4" fmla="*/ 146559 w 164811"/>
                <a:gd name="connsiteY4" fmla="*/ 157773 h 221538"/>
                <a:gd name="connsiteX5" fmla="*/ 135345 w 164811"/>
                <a:gd name="connsiteY5" fmla="*/ 180678 h 221538"/>
                <a:gd name="connsiteX6" fmla="*/ 121148 w 164811"/>
                <a:gd name="connsiteY6" fmla="*/ 199170 h 221538"/>
                <a:gd name="connsiteX7" fmla="*/ 96275 w 164811"/>
                <a:gd name="connsiteY7" fmla="*/ 215395 h 221538"/>
                <a:gd name="connsiteX8" fmla="*/ 61320 w 164811"/>
                <a:gd name="connsiteY8" fmla="*/ 221539 h 221538"/>
                <a:gd name="connsiteX9" fmla="*/ 32986 w 164811"/>
                <a:gd name="connsiteY9" fmla="*/ 217065 h 221538"/>
                <a:gd name="connsiteX10" fmla="*/ 14018 w 164811"/>
                <a:gd name="connsiteY10" fmla="*/ 204240 h 221538"/>
                <a:gd name="connsiteX11" fmla="*/ 3340 w 164811"/>
                <a:gd name="connsiteY11" fmla="*/ 183840 h 221538"/>
                <a:gd name="connsiteX12" fmla="*/ 0 w 164811"/>
                <a:gd name="connsiteY12" fmla="*/ 156580 h 221538"/>
                <a:gd name="connsiteX13" fmla="*/ 1014 w 164811"/>
                <a:gd name="connsiteY13" fmla="*/ 137492 h 221538"/>
                <a:gd name="connsiteX14" fmla="*/ 4295 w 164811"/>
                <a:gd name="connsiteY14" fmla="*/ 114169 h 221538"/>
                <a:gd name="connsiteX15" fmla="*/ 9961 w 164811"/>
                <a:gd name="connsiteY15" fmla="*/ 88938 h 221538"/>
                <a:gd name="connsiteX16" fmla="*/ 18312 w 164811"/>
                <a:gd name="connsiteY16" fmla="*/ 63885 h 221538"/>
                <a:gd name="connsiteX17" fmla="*/ 29527 w 164811"/>
                <a:gd name="connsiteY17" fmla="*/ 40979 h 221538"/>
                <a:gd name="connsiteX18" fmla="*/ 43842 w 164811"/>
                <a:gd name="connsiteY18" fmla="*/ 22309 h 221538"/>
                <a:gd name="connsiteX19" fmla="*/ 55056 w 164811"/>
                <a:gd name="connsiteY19" fmla="*/ 13123 h 221538"/>
                <a:gd name="connsiteX20" fmla="*/ 68657 w 164811"/>
                <a:gd name="connsiteY20" fmla="*/ 6025 h 221538"/>
                <a:gd name="connsiteX21" fmla="*/ 84762 w 164811"/>
                <a:gd name="connsiteY21" fmla="*/ 1551 h 221538"/>
                <a:gd name="connsiteX22" fmla="*/ 103492 w 164811"/>
                <a:gd name="connsiteY22" fmla="*/ 0 h 221538"/>
                <a:gd name="connsiteX23" fmla="*/ 132482 w 164811"/>
                <a:gd name="connsiteY23" fmla="*/ 4653 h 221538"/>
                <a:gd name="connsiteX24" fmla="*/ 151450 w 164811"/>
                <a:gd name="connsiteY24" fmla="*/ 17716 h 221538"/>
                <a:gd name="connsiteX25" fmla="*/ 161710 w 164811"/>
                <a:gd name="connsiteY25" fmla="*/ 38056 h 221538"/>
                <a:gd name="connsiteX26" fmla="*/ 164812 w 164811"/>
                <a:gd name="connsiteY26" fmla="*/ 64601 h 221538"/>
                <a:gd name="connsiteX27" fmla="*/ 121208 w 164811"/>
                <a:gd name="connsiteY27" fmla="*/ 65257 h 221538"/>
                <a:gd name="connsiteX28" fmla="*/ 115720 w 164811"/>
                <a:gd name="connsiteY28" fmla="*/ 41755 h 221538"/>
                <a:gd name="connsiteX29" fmla="*/ 97527 w 164811"/>
                <a:gd name="connsiteY29" fmla="*/ 34299 h 221538"/>
                <a:gd name="connsiteX30" fmla="*/ 85001 w 164811"/>
                <a:gd name="connsiteY30" fmla="*/ 36804 h 221538"/>
                <a:gd name="connsiteX31" fmla="*/ 74980 w 164811"/>
                <a:gd name="connsiteY31" fmla="*/ 43604 h 221538"/>
                <a:gd name="connsiteX32" fmla="*/ 65436 w 164811"/>
                <a:gd name="connsiteY32" fmla="*/ 57800 h 221538"/>
                <a:gd name="connsiteX33" fmla="*/ 57562 w 164811"/>
                <a:gd name="connsiteY33" fmla="*/ 77544 h 221538"/>
                <a:gd name="connsiteX34" fmla="*/ 51537 w 164811"/>
                <a:gd name="connsiteY34" fmla="*/ 100092 h 221538"/>
                <a:gd name="connsiteX35" fmla="*/ 47302 w 164811"/>
                <a:gd name="connsiteY35" fmla="*/ 122640 h 221538"/>
                <a:gd name="connsiteX36" fmla="*/ 44618 w 164811"/>
                <a:gd name="connsiteY36" fmla="*/ 142324 h 221538"/>
                <a:gd name="connsiteX37" fmla="*/ 43723 w 164811"/>
                <a:gd name="connsiteY37" fmla="*/ 156163 h 221538"/>
                <a:gd name="connsiteX38" fmla="*/ 49330 w 164811"/>
                <a:gd name="connsiteY38" fmla="*/ 179486 h 221538"/>
                <a:gd name="connsiteX39" fmla="*/ 67464 w 164811"/>
                <a:gd name="connsiteY39" fmla="*/ 186942 h 221538"/>
                <a:gd name="connsiteX40" fmla="*/ 80050 w 164811"/>
                <a:gd name="connsiteY40" fmla="*/ 184556 h 221538"/>
                <a:gd name="connsiteX41" fmla="*/ 90011 w 164811"/>
                <a:gd name="connsiteY41" fmla="*/ 177875 h 221538"/>
                <a:gd name="connsiteX42" fmla="*/ 99555 w 164811"/>
                <a:gd name="connsiteY42" fmla="*/ 163738 h 221538"/>
                <a:gd name="connsiteX43" fmla="*/ 107429 w 164811"/>
                <a:gd name="connsiteY43" fmla="*/ 143994 h 221538"/>
                <a:gd name="connsiteX44" fmla="*/ 113513 w 164811"/>
                <a:gd name="connsiteY44" fmla="*/ 121506 h 221538"/>
                <a:gd name="connsiteX45" fmla="*/ 117868 w 164811"/>
                <a:gd name="connsiteY45" fmla="*/ 98959 h 221538"/>
                <a:gd name="connsiteX46" fmla="*/ 120433 w 164811"/>
                <a:gd name="connsiteY46" fmla="*/ 79274 h 221538"/>
                <a:gd name="connsiteX47" fmla="*/ 121208 w 164811"/>
                <a:gd name="connsiteY47" fmla="*/ 65257 h 22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811" h="221538">
                  <a:moveTo>
                    <a:pt x="164812" y="64601"/>
                  </a:moveTo>
                  <a:cubicBezTo>
                    <a:pt x="164812" y="70208"/>
                    <a:pt x="164454" y="76709"/>
                    <a:pt x="163798" y="84046"/>
                  </a:cubicBezTo>
                  <a:cubicBezTo>
                    <a:pt x="163141" y="91383"/>
                    <a:pt x="162068" y="99197"/>
                    <a:pt x="160517" y="107429"/>
                  </a:cubicBezTo>
                  <a:cubicBezTo>
                    <a:pt x="159026" y="115720"/>
                    <a:pt x="157117" y="124131"/>
                    <a:pt x="154850" y="132720"/>
                  </a:cubicBezTo>
                  <a:cubicBezTo>
                    <a:pt x="152584" y="141310"/>
                    <a:pt x="149780" y="149661"/>
                    <a:pt x="146559" y="157773"/>
                  </a:cubicBezTo>
                  <a:cubicBezTo>
                    <a:pt x="143338" y="165886"/>
                    <a:pt x="139580" y="173521"/>
                    <a:pt x="135345" y="180678"/>
                  </a:cubicBezTo>
                  <a:cubicBezTo>
                    <a:pt x="131110" y="187837"/>
                    <a:pt x="126397" y="194040"/>
                    <a:pt x="121148" y="199170"/>
                  </a:cubicBezTo>
                  <a:cubicBezTo>
                    <a:pt x="114229" y="205911"/>
                    <a:pt x="105938" y="211279"/>
                    <a:pt x="96275" y="215395"/>
                  </a:cubicBezTo>
                  <a:cubicBezTo>
                    <a:pt x="86552" y="219451"/>
                    <a:pt x="74920" y="221539"/>
                    <a:pt x="61320" y="221539"/>
                  </a:cubicBezTo>
                  <a:cubicBezTo>
                    <a:pt x="50166" y="221539"/>
                    <a:pt x="40741" y="220047"/>
                    <a:pt x="32986" y="217065"/>
                  </a:cubicBezTo>
                  <a:cubicBezTo>
                    <a:pt x="25232" y="214082"/>
                    <a:pt x="18909" y="209788"/>
                    <a:pt x="14018" y="204240"/>
                  </a:cubicBezTo>
                  <a:cubicBezTo>
                    <a:pt x="9127" y="198693"/>
                    <a:pt x="5547" y="191893"/>
                    <a:pt x="3340" y="183840"/>
                  </a:cubicBezTo>
                  <a:cubicBezTo>
                    <a:pt x="1133" y="175788"/>
                    <a:pt x="0" y="166721"/>
                    <a:pt x="0" y="156580"/>
                  </a:cubicBezTo>
                  <a:cubicBezTo>
                    <a:pt x="0" y="151152"/>
                    <a:pt x="358" y="144829"/>
                    <a:pt x="1014" y="137492"/>
                  </a:cubicBezTo>
                  <a:cubicBezTo>
                    <a:pt x="1670" y="130155"/>
                    <a:pt x="2744" y="122401"/>
                    <a:pt x="4295" y="114169"/>
                  </a:cubicBezTo>
                  <a:cubicBezTo>
                    <a:pt x="5786" y="105938"/>
                    <a:pt x="7695" y="97527"/>
                    <a:pt x="9961" y="88938"/>
                  </a:cubicBezTo>
                  <a:cubicBezTo>
                    <a:pt x="12228" y="80348"/>
                    <a:pt x="15032" y="71997"/>
                    <a:pt x="18312" y="63885"/>
                  </a:cubicBezTo>
                  <a:cubicBezTo>
                    <a:pt x="21593" y="55773"/>
                    <a:pt x="25351" y="48137"/>
                    <a:pt x="29527" y="40979"/>
                  </a:cubicBezTo>
                  <a:cubicBezTo>
                    <a:pt x="33702" y="33821"/>
                    <a:pt x="38474" y="27558"/>
                    <a:pt x="43842" y="22309"/>
                  </a:cubicBezTo>
                  <a:cubicBezTo>
                    <a:pt x="47183" y="19028"/>
                    <a:pt x="50941" y="15926"/>
                    <a:pt x="55056" y="13123"/>
                  </a:cubicBezTo>
                  <a:cubicBezTo>
                    <a:pt x="59172" y="10319"/>
                    <a:pt x="63706" y="7933"/>
                    <a:pt x="68657" y="6025"/>
                  </a:cubicBezTo>
                  <a:cubicBezTo>
                    <a:pt x="73608" y="4116"/>
                    <a:pt x="78976" y="2625"/>
                    <a:pt x="84762" y="1551"/>
                  </a:cubicBezTo>
                  <a:cubicBezTo>
                    <a:pt x="90548" y="477"/>
                    <a:pt x="96811" y="0"/>
                    <a:pt x="103492" y="0"/>
                  </a:cubicBezTo>
                  <a:cubicBezTo>
                    <a:pt x="114945" y="0"/>
                    <a:pt x="124608" y="1551"/>
                    <a:pt x="132482" y="4653"/>
                  </a:cubicBezTo>
                  <a:cubicBezTo>
                    <a:pt x="140356" y="7754"/>
                    <a:pt x="146678" y="12109"/>
                    <a:pt x="151450" y="17716"/>
                  </a:cubicBezTo>
                  <a:cubicBezTo>
                    <a:pt x="156222" y="23323"/>
                    <a:pt x="159682" y="30123"/>
                    <a:pt x="161710" y="38056"/>
                  </a:cubicBezTo>
                  <a:cubicBezTo>
                    <a:pt x="163738" y="45871"/>
                    <a:pt x="164812" y="54758"/>
                    <a:pt x="164812" y="64601"/>
                  </a:cubicBezTo>
                  <a:close/>
                  <a:moveTo>
                    <a:pt x="121208" y="65257"/>
                  </a:moveTo>
                  <a:cubicBezTo>
                    <a:pt x="121208" y="54580"/>
                    <a:pt x="119359" y="46706"/>
                    <a:pt x="115720" y="41755"/>
                  </a:cubicBezTo>
                  <a:cubicBezTo>
                    <a:pt x="112022" y="36804"/>
                    <a:pt x="105997" y="34299"/>
                    <a:pt x="97527" y="34299"/>
                  </a:cubicBezTo>
                  <a:cubicBezTo>
                    <a:pt x="92874" y="34299"/>
                    <a:pt x="88699" y="35134"/>
                    <a:pt x="85001" y="36804"/>
                  </a:cubicBezTo>
                  <a:cubicBezTo>
                    <a:pt x="81302" y="38474"/>
                    <a:pt x="77962" y="40741"/>
                    <a:pt x="74980" y="43604"/>
                  </a:cubicBezTo>
                  <a:cubicBezTo>
                    <a:pt x="71520" y="47123"/>
                    <a:pt x="68359" y="51895"/>
                    <a:pt x="65436" y="57800"/>
                  </a:cubicBezTo>
                  <a:cubicBezTo>
                    <a:pt x="62513" y="63765"/>
                    <a:pt x="59948" y="70327"/>
                    <a:pt x="57562" y="77544"/>
                  </a:cubicBezTo>
                  <a:cubicBezTo>
                    <a:pt x="55236" y="84762"/>
                    <a:pt x="53207" y="92278"/>
                    <a:pt x="51537" y="100092"/>
                  </a:cubicBezTo>
                  <a:cubicBezTo>
                    <a:pt x="49867" y="107906"/>
                    <a:pt x="48435" y="115422"/>
                    <a:pt x="47302" y="122640"/>
                  </a:cubicBezTo>
                  <a:cubicBezTo>
                    <a:pt x="46109" y="129857"/>
                    <a:pt x="45214" y="136419"/>
                    <a:pt x="44618" y="142324"/>
                  </a:cubicBezTo>
                  <a:cubicBezTo>
                    <a:pt x="44021" y="148229"/>
                    <a:pt x="43723" y="152822"/>
                    <a:pt x="43723" y="156163"/>
                  </a:cubicBezTo>
                  <a:cubicBezTo>
                    <a:pt x="43723" y="166721"/>
                    <a:pt x="45572" y="174535"/>
                    <a:pt x="49330" y="179486"/>
                  </a:cubicBezTo>
                  <a:cubicBezTo>
                    <a:pt x="53088" y="184436"/>
                    <a:pt x="59113" y="186942"/>
                    <a:pt x="67464" y="186942"/>
                  </a:cubicBezTo>
                  <a:cubicBezTo>
                    <a:pt x="72117" y="186942"/>
                    <a:pt x="76351" y="186167"/>
                    <a:pt x="80050" y="184556"/>
                  </a:cubicBezTo>
                  <a:cubicBezTo>
                    <a:pt x="83808" y="182945"/>
                    <a:pt x="87088" y="180738"/>
                    <a:pt x="90011" y="177875"/>
                  </a:cubicBezTo>
                  <a:cubicBezTo>
                    <a:pt x="93471" y="174475"/>
                    <a:pt x="96632" y="169763"/>
                    <a:pt x="99555" y="163738"/>
                  </a:cubicBezTo>
                  <a:cubicBezTo>
                    <a:pt x="102478" y="157714"/>
                    <a:pt x="105043" y="151152"/>
                    <a:pt x="107429" y="143994"/>
                  </a:cubicBezTo>
                  <a:cubicBezTo>
                    <a:pt x="109755" y="136836"/>
                    <a:pt x="111783" y="129320"/>
                    <a:pt x="113513" y="121506"/>
                  </a:cubicBezTo>
                  <a:cubicBezTo>
                    <a:pt x="115243" y="113692"/>
                    <a:pt x="116675" y="106176"/>
                    <a:pt x="117868" y="98959"/>
                  </a:cubicBezTo>
                  <a:cubicBezTo>
                    <a:pt x="119061" y="91741"/>
                    <a:pt x="119896" y="85180"/>
                    <a:pt x="120433" y="79274"/>
                  </a:cubicBezTo>
                  <a:cubicBezTo>
                    <a:pt x="120910" y="73309"/>
                    <a:pt x="121208" y="68657"/>
                    <a:pt x="121208" y="65257"/>
                  </a:cubicBezTo>
                  <a:close/>
                </a:path>
              </a:pathLst>
            </a:custGeom>
            <a:solidFill>
              <a:srgbClr val="FFFFFF"/>
            </a:solidFill>
            <a:ln w="4469" cap="flat">
              <a:solidFill>
                <a:srgbClr val="000000"/>
              </a:solidFill>
              <a:prstDash val="solid"/>
              <a:miter/>
            </a:ln>
          </p:spPr>
          <p:txBody>
            <a:bodyPr rtlCol="0" anchor="ctr"/>
            <a:lstStyle/>
            <a:p>
              <a:endParaRPr lang="es-419"/>
            </a:p>
          </p:txBody>
        </p:sp>
        <p:sp>
          <p:nvSpPr>
            <p:cNvPr id="65" name="Forma libre: forma 64">
              <a:extLst>
                <a:ext uri="{FF2B5EF4-FFF2-40B4-BE49-F238E27FC236}">
                  <a16:creationId xmlns:a16="http://schemas.microsoft.com/office/drawing/2014/main" id="{47FEB332-7FBB-4362-90E5-5037A5246A69}"/>
                </a:ext>
              </a:extLst>
            </p:cNvPr>
            <p:cNvSpPr/>
            <p:nvPr/>
          </p:nvSpPr>
          <p:spPr>
            <a:xfrm>
              <a:off x="10810264" y="4979526"/>
              <a:ext cx="165658" cy="216110"/>
            </a:xfrm>
            <a:custGeom>
              <a:avLst/>
              <a:gdLst>
                <a:gd name="connsiteX0" fmla="*/ 162963 w 165658"/>
                <a:gd name="connsiteY0" fmla="*/ 143577 h 216110"/>
                <a:gd name="connsiteX1" fmla="*/ 162605 w 165658"/>
                <a:gd name="connsiteY1" fmla="*/ 147633 h 216110"/>
                <a:gd name="connsiteX2" fmla="*/ 161710 w 165658"/>
                <a:gd name="connsiteY2" fmla="*/ 153180 h 216110"/>
                <a:gd name="connsiteX3" fmla="*/ 160100 w 165658"/>
                <a:gd name="connsiteY3" fmla="*/ 159324 h 216110"/>
                <a:gd name="connsiteX4" fmla="*/ 157833 w 165658"/>
                <a:gd name="connsiteY4" fmla="*/ 165050 h 216110"/>
                <a:gd name="connsiteX5" fmla="*/ 154970 w 165658"/>
                <a:gd name="connsiteY5" fmla="*/ 169166 h 216110"/>
                <a:gd name="connsiteX6" fmla="*/ 151570 w 165658"/>
                <a:gd name="connsiteY6" fmla="*/ 170717 h 216110"/>
                <a:gd name="connsiteX7" fmla="*/ 132362 w 165658"/>
                <a:gd name="connsiteY7" fmla="*/ 170717 h 216110"/>
                <a:gd name="connsiteX8" fmla="*/ 124489 w 165658"/>
                <a:gd name="connsiteY8" fmla="*/ 209430 h 216110"/>
                <a:gd name="connsiteX9" fmla="*/ 122878 w 165658"/>
                <a:gd name="connsiteY9" fmla="*/ 212352 h 216110"/>
                <a:gd name="connsiteX10" fmla="*/ 119061 w 165658"/>
                <a:gd name="connsiteY10" fmla="*/ 214440 h 216110"/>
                <a:gd name="connsiteX11" fmla="*/ 112320 w 165658"/>
                <a:gd name="connsiteY11" fmla="*/ 215693 h 216110"/>
                <a:gd name="connsiteX12" fmla="*/ 101941 w 165658"/>
                <a:gd name="connsiteY12" fmla="*/ 216110 h 216110"/>
                <a:gd name="connsiteX13" fmla="*/ 91741 w 165658"/>
                <a:gd name="connsiteY13" fmla="*/ 215693 h 216110"/>
                <a:gd name="connsiteX14" fmla="*/ 85538 w 165658"/>
                <a:gd name="connsiteY14" fmla="*/ 214440 h 216110"/>
                <a:gd name="connsiteX15" fmla="*/ 82615 w 165658"/>
                <a:gd name="connsiteY15" fmla="*/ 212352 h 216110"/>
                <a:gd name="connsiteX16" fmla="*/ 82197 w 165658"/>
                <a:gd name="connsiteY16" fmla="*/ 209430 h 216110"/>
                <a:gd name="connsiteX17" fmla="*/ 89892 w 165658"/>
                <a:gd name="connsiteY17" fmla="*/ 170717 h 216110"/>
                <a:gd name="connsiteX18" fmla="*/ 7516 w 165658"/>
                <a:gd name="connsiteY18" fmla="*/ 170717 h 216110"/>
                <a:gd name="connsiteX19" fmla="*/ 1611 w 165658"/>
                <a:gd name="connsiteY19" fmla="*/ 168987 h 216110"/>
                <a:gd name="connsiteX20" fmla="*/ 0 w 165658"/>
                <a:gd name="connsiteY20" fmla="*/ 162963 h 216110"/>
                <a:gd name="connsiteX21" fmla="*/ 358 w 165658"/>
                <a:gd name="connsiteY21" fmla="*/ 158668 h 216110"/>
                <a:gd name="connsiteX22" fmla="*/ 1372 w 165658"/>
                <a:gd name="connsiteY22" fmla="*/ 152285 h 216110"/>
                <a:gd name="connsiteX23" fmla="*/ 3042 w 165658"/>
                <a:gd name="connsiteY23" fmla="*/ 144770 h 216110"/>
                <a:gd name="connsiteX24" fmla="*/ 5309 w 165658"/>
                <a:gd name="connsiteY24" fmla="*/ 136896 h 216110"/>
                <a:gd name="connsiteX25" fmla="*/ 8053 w 165658"/>
                <a:gd name="connsiteY25" fmla="*/ 129559 h 216110"/>
                <a:gd name="connsiteX26" fmla="*/ 11393 w 165658"/>
                <a:gd name="connsiteY26" fmla="*/ 123773 h 216110"/>
                <a:gd name="connsiteX27" fmla="*/ 102657 w 165658"/>
                <a:gd name="connsiteY27" fmla="*/ 5846 h 216110"/>
                <a:gd name="connsiteX28" fmla="*/ 106236 w 165658"/>
                <a:gd name="connsiteY28" fmla="*/ 3281 h 216110"/>
                <a:gd name="connsiteX29" fmla="*/ 112559 w 165658"/>
                <a:gd name="connsiteY29" fmla="*/ 1432 h 216110"/>
                <a:gd name="connsiteX30" fmla="*/ 122282 w 165658"/>
                <a:gd name="connsiteY30" fmla="*/ 358 h 216110"/>
                <a:gd name="connsiteX31" fmla="*/ 135882 w 165658"/>
                <a:gd name="connsiteY31" fmla="*/ 0 h 216110"/>
                <a:gd name="connsiteX32" fmla="*/ 150317 w 165658"/>
                <a:gd name="connsiteY32" fmla="*/ 418 h 216110"/>
                <a:gd name="connsiteX33" fmla="*/ 159682 w 165658"/>
                <a:gd name="connsiteY33" fmla="*/ 1730 h 216110"/>
                <a:gd name="connsiteX34" fmla="*/ 164514 w 165658"/>
                <a:gd name="connsiteY34" fmla="*/ 3937 h 216110"/>
                <a:gd name="connsiteX35" fmla="*/ 165587 w 165658"/>
                <a:gd name="connsiteY35" fmla="*/ 7098 h 216110"/>
                <a:gd name="connsiteX36" fmla="*/ 139520 w 165658"/>
                <a:gd name="connsiteY36" fmla="*/ 135941 h 216110"/>
                <a:gd name="connsiteX37" fmla="*/ 158549 w 165658"/>
                <a:gd name="connsiteY37" fmla="*/ 135941 h 216110"/>
                <a:gd name="connsiteX38" fmla="*/ 161829 w 165658"/>
                <a:gd name="connsiteY38" fmla="*/ 137910 h 216110"/>
                <a:gd name="connsiteX39" fmla="*/ 162963 w 165658"/>
                <a:gd name="connsiteY39" fmla="*/ 143577 h 216110"/>
                <a:gd name="connsiteX40" fmla="*/ 116496 w 165658"/>
                <a:gd name="connsiteY40" fmla="*/ 39070 h 216110"/>
                <a:gd name="connsiteX41" fmla="*/ 116138 w 165658"/>
                <a:gd name="connsiteY41" fmla="*/ 39070 h 216110"/>
                <a:gd name="connsiteX42" fmla="*/ 40741 w 165658"/>
                <a:gd name="connsiteY42" fmla="*/ 136001 h 216110"/>
                <a:gd name="connsiteX43" fmla="*/ 97050 w 165658"/>
                <a:gd name="connsiteY43" fmla="*/ 136001 h 216110"/>
                <a:gd name="connsiteX44" fmla="*/ 116496 w 165658"/>
                <a:gd name="connsiteY44" fmla="*/ 39070 h 21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5658" h="216110">
                  <a:moveTo>
                    <a:pt x="162963" y="143577"/>
                  </a:moveTo>
                  <a:cubicBezTo>
                    <a:pt x="162963" y="144591"/>
                    <a:pt x="162843" y="145903"/>
                    <a:pt x="162605" y="147633"/>
                  </a:cubicBezTo>
                  <a:cubicBezTo>
                    <a:pt x="162366" y="149362"/>
                    <a:pt x="162068" y="151212"/>
                    <a:pt x="161710" y="153180"/>
                  </a:cubicBezTo>
                  <a:cubicBezTo>
                    <a:pt x="161293" y="155149"/>
                    <a:pt x="160815" y="157177"/>
                    <a:pt x="160100" y="159324"/>
                  </a:cubicBezTo>
                  <a:cubicBezTo>
                    <a:pt x="159443" y="161412"/>
                    <a:pt x="158668" y="163321"/>
                    <a:pt x="157833" y="165050"/>
                  </a:cubicBezTo>
                  <a:cubicBezTo>
                    <a:pt x="156998" y="166780"/>
                    <a:pt x="156044" y="168152"/>
                    <a:pt x="154970" y="169166"/>
                  </a:cubicBezTo>
                  <a:cubicBezTo>
                    <a:pt x="153896" y="170240"/>
                    <a:pt x="152763" y="170717"/>
                    <a:pt x="151570" y="170717"/>
                  </a:cubicBezTo>
                  <a:lnTo>
                    <a:pt x="132362" y="170717"/>
                  </a:lnTo>
                  <a:lnTo>
                    <a:pt x="124489" y="209430"/>
                  </a:lnTo>
                  <a:cubicBezTo>
                    <a:pt x="124250" y="210563"/>
                    <a:pt x="123713" y="211518"/>
                    <a:pt x="122878" y="212352"/>
                  </a:cubicBezTo>
                  <a:cubicBezTo>
                    <a:pt x="122043" y="213188"/>
                    <a:pt x="120790" y="213844"/>
                    <a:pt x="119061" y="214440"/>
                  </a:cubicBezTo>
                  <a:cubicBezTo>
                    <a:pt x="117331" y="214977"/>
                    <a:pt x="115064" y="215395"/>
                    <a:pt x="112320" y="215693"/>
                  </a:cubicBezTo>
                  <a:cubicBezTo>
                    <a:pt x="109517" y="215991"/>
                    <a:pt x="106057" y="216110"/>
                    <a:pt x="101941" y="216110"/>
                  </a:cubicBezTo>
                  <a:cubicBezTo>
                    <a:pt x="97825" y="216110"/>
                    <a:pt x="94425" y="215991"/>
                    <a:pt x="91741" y="215693"/>
                  </a:cubicBezTo>
                  <a:cubicBezTo>
                    <a:pt x="89057" y="215395"/>
                    <a:pt x="87029" y="214977"/>
                    <a:pt x="85538" y="214440"/>
                  </a:cubicBezTo>
                  <a:cubicBezTo>
                    <a:pt x="84106" y="213903"/>
                    <a:pt x="83092" y="213188"/>
                    <a:pt x="82615" y="212352"/>
                  </a:cubicBezTo>
                  <a:cubicBezTo>
                    <a:pt x="82138" y="211518"/>
                    <a:pt x="81958" y="210563"/>
                    <a:pt x="82197" y="209430"/>
                  </a:cubicBezTo>
                  <a:lnTo>
                    <a:pt x="89892" y="170717"/>
                  </a:lnTo>
                  <a:lnTo>
                    <a:pt x="7516" y="170717"/>
                  </a:lnTo>
                  <a:cubicBezTo>
                    <a:pt x="4593" y="170717"/>
                    <a:pt x="2625" y="170121"/>
                    <a:pt x="1611" y="168987"/>
                  </a:cubicBezTo>
                  <a:cubicBezTo>
                    <a:pt x="537" y="167854"/>
                    <a:pt x="0" y="165826"/>
                    <a:pt x="0" y="162963"/>
                  </a:cubicBezTo>
                  <a:cubicBezTo>
                    <a:pt x="0" y="161949"/>
                    <a:pt x="119" y="160517"/>
                    <a:pt x="358" y="158668"/>
                  </a:cubicBezTo>
                  <a:cubicBezTo>
                    <a:pt x="597" y="156819"/>
                    <a:pt x="895" y="154671"/>
                    <a:pt x="1372" y="152285"/>
                  </a:cubicBezTo>
                  <a:cubicBezTo>
                    <a:pt x="1789" y="149899"/>
                    <a:pt x="2386" y="147394"/>
                    <a:pt x="3042" y="144770"/>
                  </a:cubicBezTo>
                  <a:cubicBezTo>
                    <a:pt x="3698" y="142145"/>
                    <a:pt x="4474" y="139520"/>
                    <a:pt x="5309" y="136896"/>
                  </a:cubicBezTo>
                  <a:cubicBezTo>
                    <a:pt x="6144" y="134331"/>
                    <a:pt x="7039" y="131825"/>
                    <a:pt x="8053" y="129559"/>
                  </a:cubicBezTo>
                  <a:cubicBezTo>
                    <a:pt x="9067" y="127292"/>
                    <a:pt x="10141" y="125324"/>
                    <a:pt x="11393" y="123773"/>
                  </a:cubicBezTo>
                  <a:lnTo>
                    <a:pt x="102657" y="5846"/>
                  </a:lnTo>
                  <a:cubicBezTo>
                    <a:pt x="103433" y="4832"/>
                    <a:pt x="104626" y="3996"/>
                    <a:pt x="106236" y="3281"/>
                  </a:cubicBezTo>
                  <a:cubicBezTo>
                    <a:pt x="107847" y="2565"/>
                    <a:pt x="109994" y="1969"/>
                    <a:pt x="112559" y="1432"/>
                  </a:cubicBezTo>
                  <a:cubicBezTo>
                    <a:pt x="115183" y="954"/>
                    <a:pt x="118405" y="596"/>
                    <a:pt x="122282" y="358"/>
                  </a:cubicBezTo>
                  <a:cubicBezTo>
                    <a:pt x="126099" y="119"/>
                    <a:pt x="130692" y="0"/>
                    <a:pt x="135882" y="0"/>
                  </a:cubicBezTo>
                  <a:cubicBezTo>
                    <a:pt x="141548" y="0"/>
                    <a:pt x="146380" y="119"/>
                    <a:pt x="150317" y="418"/>
                  </a:cubicBezTo>
                  <a:cubicBezTo>
                    <a:pt x="154254" y="716"/>
                    <a:pt x="157415" y="1133"/>
                    <a:pt x="159682" y="1730"/>
                  </a:cubicBezTo>
                  <a:cubicBezTo>
                    <a:pt x="161949" y="2326"/>
                    <a:pt x="163559" y="3102"/>
                    <a:pt x="164514" y="3937"/>
                  </a:cubicBezTo>
                  <a:cubicBezTo>
                    <a:pt x="165468" y="4772"/>
                    <a:pt x="165826" y="5846"/>
                    <a:pt x="165587" y="7098"/>
                  </a:cubicBezTo>
                  <a:lnTo>
                    <a:pt x="139520" y="135941"/>
                  </a:lnTo>
                  <a:lnTo>
                    <a:pt x="158549" y="135941"/>
                  </a:lnTo>
                  <a:cubicBezTo>
                    <a:pt x="159980" y="135941"/>
                    <a:pt x="161054" y="136598"/>
                    <a:pt x="161829" y="137910"/>
                  </a:cubicBezTo>
                  <a:cubicBezTo>
                    <a:pt x="162605" y="139282"/>
                    <a:pt x="162963" y="141190"/>
                    <a:pt x="162963" y="143577"/>
                  </a:cubicBezTo>
                  <a:close/>
                  <a:moveTo>
                    <a:pt x="116496" y="39070"/>
                  </a:moveTo>
                  <a:lnTo>
                    <a:pt x="116138" y="39070"/>
                  </a:lnTo>
                  <a:lnTo>
                    <a:pt x="40741" y="136001"/>
                  </a:lnTo>
                  <a:lnTo>
                    <a:pt x="97050" y="136001"/>
                  </a:lnTo>
                  <a:lnTo>
                    <a:pt x="116496" y="39070"/>
                  </a:lnTo>
                  <a:close/>
                </a:path>
              </a:pathLst>
            </a:custGeom>
            <a:solidFill>
              <a:srgbClr val="FFFFFF"/>
            </a:solidFill>
            <a:ln w="4469" cap="flat">
              <a:solidFill>
                <a:srgbClr val="000000"/>
              </a:solidFill>
              <a:prstDash val="solid"/>
              <a:miter/>
            </a:ln>
          </p:spPr>
          <p:txBody>
            <a:bodyPr rtlCol="0" anchor="ctr"/>
            <a:lstStyle/>
            <a:p>
              <a:endParaRPr lang="es-419"/>
            </a:p>
          </p:txBody>
        </p:sp>
      </p:grpSp>
      <p:grpSp>
        <p:nvGrpSpPr>
          <p:cNvPr id="66" name="Gráfico 12">
            <a:extLst>
              <a:ext uri="{FF2B5EF4-FFF2-40B4-BE49-F238E27FC236}">
                <a16:creationId xmlns:a16="http://schemas.microsoft.com/office/drawing/2014/main" id="{796B7711-6D7F-45BF-96D1-168ED466C419}"/>
              </a:ext>
            </a:extLst>
          </p:cNvPr>
          <p:cNvGrpSpPr/>
          <p:nvPr/>
        </p:nvGrpSpPr>
        <p:grpSpPr>
          <a:xfrm>
            <a:off x="8928022" y="5679812"/>
            <a:ext cx="333083" cy="221598"/>
            <a:chOff x="8928022" y="5679812"/>
            <a:chExt cx="333083" cy="221598"/>
          </a:xfrm>
          <a:solidFill>
            <a:srgbClr val="FFFFFF"/>
          </a:solidFill>
        </p:grpSpPr>
        <p:sp>
          <p:nvSpPr>
            <p:cNvPr id="67" name="Forma libre: forma 66">
              <a:extLst>
                <a:ext uri="{FF2B5EF4-FFF2-40B4-BE49-F238E27FC236}">
                  <a16:creationId xmlns:a16="http://schemas.microsoft.com/office/drawing/2014/main" id="{C8598911-8E44-46A9-A759-7AA5971F4AD7}"/>
                </a:ext>
              </a:extLst>
            </p:cNvPr>
            <p:cNvSpPr/>
            <p:nvPr/>
          </p:nvSpPr>
          <p:spPr>
            <a:xfrm>
              <a:off x="8928022" y="5679812"/>
              <a:ext cx="164811" cy="221538"/>
            </a:xfrm>
            <a:custGeom>
              <a:avLst/>
              <a:gdLst>
                <a:gd name="connsiteX0" fmla="*/ 164812 w 164811"/>
                <a:gd name="connsiteY0" fmla="*/ 64600 h 221538"/>
                <a:gd name="connsiteX1" fmla="*/ 163798 w 164811"/>
                <a:gd name="connsiteY1" fmla="*/ 84046 h 221538"/>
                <a:gd name="connsiteX2" fmla="*/ 160517 w 164811"/>
                <a:gd name="connsiteY2" fmla="*/ 107429 h 221538"/>
                <a:gd name="connsiteX3" fmla="*/ 154850 w 164811"/>
                <a:gd name="connsiteY3" fmla="*/ 132720 h 221538"/>
                <a:gd name="connsiteX4" fmla="*/ 146559 w 164811"/>
                <a:gd name="connsiteY4" fmla="*/ 157773 h 221538"/>
                <a:gd name="connsiteX5" fmla="*/ 135345 w 164811"/>
                <a:gd name="connsiteY5" fmla="*/ 180678 h 221538"/>
                <a:gd name="connsiteX6" fmla="*/ 121148 w 164811"/>
                <a:gd name="connsiteY6" fmla="*/ 199170 h 221538"/>
                <a:gd name="connsiteX7" fmla="*/ 96274 w 164811"/>
                <a:gd name="connsiteY7" fmla="*/ 215395 h 221538"/>
                <a:gd name="connsiteX8" fmla="*/ 61320 w 164811"/>
                <a:gd name="connsiteY8" fmla="*/ 221538 h 221538"/>
                <a:gd name="connsiteX9" fmla="*/ 32986 w 164811"/>
                <a:gd name="connsiteY9" fmla="*/ 217065 h 221538"/>
                <a:gd name="connsiteX10" fmla="*/ 14018 w 164811"/>
                <a:gd name="connsiteY10" fmla="*/ 204240 h 221538"/>
                <a:gd name="connsiteX11" fmla="*/ 3340 w 164811"/>
                <a:gd name="connsiteY11" fmla="*/ 183840 h 221538"/>
                <a:gd name="connsiteX12" fmla="*/ 0 w 164811"/>
                <a:gd name="connsiteY12" fmla="*/ 156580 h 221538"/>
                <a:gd name="connsiteX13" fmla="*/ 1014 w 164811"/>
                <a:gd name="connsiteY13" fmla="*/ 137492 h 221538"/>
                <a:gd name="connsiteX14" fmla="*/ 4295 w 164811"/>
                <a:gd name="connsiteY14" fmla="*/ 114169 h 221538"/>
                <a:gd name="connsiteX15" fmla="*/ 9961 w 164811"/>
                <a:gd name="connsiteY15" fmla="*/ 88937 h 221538"/>
                <a:gd name="connsiteX16" fmla="*/ 18312 w 164811"/>
                <a:gd name="connsiteY16" fmla="*/ 63884 h 221538"/>
                <a:gd name="connsiteX17" fmla="*/ 29527 w 164811"/>
                <a:gd name="connsiteY17" fmla="*/ 40979 h 221538"/>
                <a:gd name="connsiteX18" fmla="*/ 43842 w 164811"/>
                <a:gd name="connsiteY18" fmla="*/ 22309 h 221538"/>
                <a:gd name="connsiteX19" fmla="*/ 55057 w 164811"/>
                <a:gd name="connsiteY19" fmla="*/ 13123 h 221538"/>
                <a:gd name="connsiteX20" fmla="*/ 68657 w 164811"/>
                <a:gd name="connsiteY20" fmla="*/ 6024 h 221538"/>
                <a:gd name="connsiteX21" fmla="*/ 84762 w 164811"/>
                <a:gd name="connsiteY21" fmla="*/ 1551 h 221538"/>
                <a:gd name="connsiteX22" fmla="*/ 103492 w 164811"/>
                <a:gd name="connsiteY22" fmla="*/ 0 h 221538"/>
                <a:gd name="connsiteX23" fmla="*/ 132482 w 164811"/>
                <a:gd name="connsiteY23" fmla="*/ 4652 h 221538"/>
                <a:gd name="connsiteX24" fmla="*/ 151450 w 164811"/>
                <a:gd name="connsiteY24" fmla="*/ 17716 h 221538"/>
                <a:gd name="connsiteX25" fmla="*/ 161710 w 164811"/>
                <a:gd name="connsiteY25" fmla="*/ 38056 h 221538"/>
                <a:gd name="connsiteX26" fmla="*/ 164812 w 164811"/>
                <a:gd name="connsiteY26" fmla="*/ 64600 h 221538"/>
                <a:gd name="connsiteX27" fmla="*/ 121208 w 164811"/>
                <a:gd name="connsiteY27" fmla="*/ 65256 h 221538"/>
                <a:gd name="connsiteX28" fmla="*/ 115720 w 164811"/>
                <a:gd name="connsiteY28" fmla="*/ 41755 h 221538"/>
                <a:gd name="connsiteX29" fmla="*/ 97527 w 164811"/>
                <a:gd name="connsiteY29" fmla="*/ 34299 h 221538"/>
                <a:gd name="connsiteX30" fmla="*/ 85001 w 164811"/>
                <a:gd name="connsiteY30" fmla="*/ 36804 h 221538"/>
                <a:gd name="connsiteX31" fmla="*/ 74980 w 164811"/>
                <a:gd name="connsiteY31" fmla="*/ 43604 h 221538"/>
                <a:gd name="connsiteX32" fmla="*/ 65436 w 164811"/>
                <a:gd name="connsiteY32" fmla="*/ 57800 h 221538"/>
                <a:gd name="connsiteX33" fmla="*/ 57562 w 164811"/>
                <a:gd name="connsiteY33" fmla="*/ 77544 h 221538"/>
                <a:gd name="connsiteX34" fmla="*/ 51537 w 164811"/>
                <a:gd name="connsiteY34" fmla="*/ 100092 h 221538"/>
                <a:gd name="connsiteX35" fmla="*/ 47302 w 164811"/>
                <a:gd name="connsiteY35" fmla="*/ 122640 h 221538"/>
                <a:gd name="connsiteX36" fmla="*/ 44618 w 164811"/>
                <a:gd name="connsiteY36" fmla="*/ 142324 h 221538"/>
                <a:gd name="connsiteX37" fmla="*/ 43723 w 164811"/>
                <a:gd name="connsiteY37" fmla="*/ 156163 h 221538"/>
                <a:gd name="connsiteX38" fmla="*/ 49330 w 164811"/>
                <a:gd name="connsiteY38" fmla="*/ 179485 h 221538"/>
                <a:gd name="connsiteX39" fmla="*/ 67464 w 164811"/>
                <a:gd name="connsiteY39" fmla="*/ 186942 h 221538"/>
                <a:gd name="connsiteX40" fmla="*/ 80050 w 164811"/>
                <a:gd name="connsiteY40" fmla="*/ 184555 h 221538"/>
                <a:gd name="connsiteX41" fmla="*/ 90011 w 164811"/>
                <a:gd name="connsiteY41" fmla="*/ 177875 h 221538"/>
                <a:gd name="connsiteX42" fmla="*/ 99555 w 164811"/>
                <a:gd name="connsiteY42" fmla="*/ 163738 h 221538"/>
                <a:gd name="connsiteX43" fmla="*/ 107429 w 164811"/>
                <a:gd name="connsiteY43" fmla="*/ 143994 h 221538"/>
                <a:gd name="connsiteX44" fmla="*/ 113513 w 164811"/>
                <a:gd name="connsiteY44" fmla="*/ 121506 h 221538"/>
                <a:gd name="connsiteX45" fmla="*/ 117868 w 164811"/>
                <a:gd name="connsiteY45" fmla="*/ 98958 h 221538"/>
                <a:gd name="connsiteX46" fmla="*/ 120433 w 164811"/>
                <a:gd name="connsiteY46" fmla="*/ 79274 h 221538"/>
                <a:gd name="connsiteX47" fmla="*/ 121208 w 164811"/>
                <a:gd name="connsiteY47" fmla="*/ 65256 h 22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811" h="221538">
                  <a:moveTo>
                    <a:pt x="164812" y="64600"/>
                  </a:moveTo>
                  <a:cubicBezTo>
                    <a:pt x="164812" y="70207"/>
                    <a:pt x="164454" y="76709"/>
                    <a:pt x="163798" y="84046"/>
                  </a:cubicBezTo>
                  <a:cubicBezTo>
                    <a:pt x="163142" y="91383"/>
                    <a:pt x="162068" y="99197"/>
                    <a:pt x="160517" y="107429"/>
                  </a:cubicBezTo>
                  <a:cubicBezTo>
                    <a:pt x="159026" y="115720"/>
                    <a:pt x="157117" y="124131"/>
                    <a:pt x="154850" y="132720"/>
                  </a:cubicBezTo>
                  <a:cubicBezTo>
                    <a:pt x="152584" y="141310"/>
                    <a:pt x="149780" y="149661"/>
                    <a:pt x="146559" y="157773"/>
                  </a:cubicBezTo>
                  <a:cubicBezTo>
                    <a:pt x="143338" y="165886"/>
                    <a:pt x="139580" y="173520"/>
                    <a:pt x="135345" y="180678"/>
                  </a:cubicBezTo>
                  <a:cubicBezTo>
                    <a:pt x="131110" y="187837"/>
                    <a:pt x="126397" y="194040"/>
                    <a:pt x="121148" y="199170"/>
                  </a:cubicBezTo>
                  <a:cubicBezTo>
                    <a:pt x="114229" y="205910"/>
                    <a:pt x="105938" y="211279"/>
                    <a:pt x="96274" y="215395"/>
                  </a:cubicBezTo>
                  <a:cubicBezTo>
                    <a:pt x="86552" y="219451"/>
                    <a:pt x="74920" y="221538"/>
                    <a:pt x="61320" y="221538"/>
                  </a:cubicBezTo>
                  <a:cubicBezTo>
                    <a:pt x="50165" y="221538"/>
                    <a:pt x="40741" y="220047"/>
                    <a:pt x="32986" y="217065"/>
                  </a:cubicBezTo>
                  <a:cubicBezTo>
                    <a:pt x="25232" y="214082"/>
                    <a:pt x="18909" y="209788"/>
                    <a:pt x="14018" y="204240"/>
                  </a:cubicBezTo>
                  <a:cubicBezTo>
                    <a:pt x="9126" y="198693"/>
                    <a:pt x="5547" y="191893"/>
                    <a:pt x="3340" y="183840"/>
                  </a:cubicBezTo>
                  <a:cubicBezTo>
                    <a:pt x="1133" y="175787"/>
                    <a:pt x="0" y="166720"/>
                    <a:pt x="0" y="156580"/>
                  </a:cubicBezTo>
                  <a:cubicBezTo>
                    <a:pt x="0" y="151152"/>
                    <a:pt x="358" y="144829"/>
                    <a:pt x="1014" y="137492"/>
                  </a:cubicBezTo>
                  <a:cubicBezTo>
                    <a:pt x="1670" y="130155"/>
                    <a:pt x="2744" y="122401"/>
                    <a:pt x="4295" y="114169"/>
                  </a:cubicBezTo>
                  <a:cubicBezTo>
                    <a:pt x="5786" y="105937"/>
                    <a:pt x="7695" y="97527"/>
                    <a:pt x="9961" y="88937"/>
                  </a:cubicBezTo>
                  <a:cubicBezTo>
                    <a:pt x="12228" y="80348"/>
                    <a:pt x="15032" y="71997"/>
                    <a:pt x="18312" y="63884"/>
                  </a:cubicBezTo>
                  <a:cubicBezTo>
                    <a:pt x="21593" y="55772"/>
                    <a:pt x="25351" y="48137"/>
                    <a:pt x="29527" y="40979"/>
                  </a:cubicBezTo>
                  <a:cubicBezTo>
                    <a:pt x="33702" y="33821"/>
                    <a:pt x="38474" y="27558"/>
                    <a:pt x="43842" y="22309"/>
                  </a:cubicBezTo>
                  <a:cubicBezTo>
                    <a:pt x="47183" y="19028"/>
                    <a:pt x="50941" y="15926"/>
                    <a:pt x="55057" y="13123"/>
                  </a:cubicBezTo>
                  <a:cubicBezTo>
                    <a:pt x="59172" y="10319"/>
                    <a:pt x="63706" y="7933"/>
                    <a:pt x="68657" y="6024"/>
                  </a:cubicBezTo>
                  <a:cubicBezTo>
                    <a:pt x="73608" y="4115"/>
                    <a:pt x="78976" y="2624"/>
                    <a:pt x="84762" y="1551"/>
                  </a:cubicBezTo>
                  <a:cubicBezTo>
                    <a:pt x="90548" y="477"/>
                    <a:pt x="96811" y="0"/>
                    <a:pt x="103492" y="0"/>
                  </a:cubicBezTo>
                  <a:cubicBezTo>
                    <a:pt x="114945" y="0"/>
                    <a:pt x="124608" y="1551"/>
                    <a:pt x="132482" y="4652"/>
                  </a:cubicBezTo>
                  <a:cubicBezTo>
                    <a:pt x="140355" y="7754"/>
                    <a:pt x="146678" y="12109"/>
                    <a:pt x="151450" y="17716"/>
                  </a:cubicBezTo>
                  <a:cubicBezTo>
                    <a:pt x="156222" y="23323"/>
                    <a:pt x="159682" y="30123"/>
                    <a:pt x="161710" y="38056"/>
                  </a:cubicBezTo>
                  <a:cubicBezTo>
                    <a:pt x="163798" y="45870"/>
                    <a:pt x="164812" y="54758"/>
                    <a:pt x="164812" y="64600"/>
                  </a:cubicBezTo>
                  <a:close/>
                  <a:moveTo>
                    <a:pt x="121208" y="65256"/>
                  </a:moveTo>
                  <a:cubicBezTo>
                    <a:pt x="121208" y="54579"/>
                    <a:pt x="119359" y="46705"/>
                    <a:pt x="115720" y="41755"/>
                  </a:cubicBezTo>
                  <a:cubicBezTo>
                    <a:pt x="112022" y="36804"/>
                    <a:pt x="105997" y="34299"/>
                    <a:pt x="97527" y="34299"/>
                  </a:cubicBezTo>
                  <a:cubicBezTo>
                    <a:pt x="92874" y="34299"/>
                    <a:pt x="88699" y="35133"/>
                    <a:pt x="85001" y="36804"/>
                  </a:cubicBezTo>
                  <a:cubicBezTo>
                    <a:pt x="81302" y="38474"/>
                    <a:pt x="77962" y="40740"/>
                    <a:pt x="74980" y="43604"/>
                  </a:cubicBezTo>
                  <a:cubicBezTo>
                    <a:pt x="71520" y="47123"/>
                    <a:pt x="68358" y="51895"/>
                    <a:pt x="65436" y="57800"/>
                  </a:cubicBezTo>
                  <a:cubicBezTo>
                    <a:pt x="62513" y="63765"/>
                    <a:pt x="59948" y="70327"/>
                    <a:pt x="57562" y="77544"/>
                  </a:cubicBezTo>
                  <a:cubicBezTo>
                    <a:pt x="55236" y="84762"/>
                    <a:pt x="53207" y="92278"/>
                    <a:pt x="51537" y="100092"/>
                  </a:cubicBezTo>
                  <a:cubicBezTo>
                    <a:pt x="49867" y="107906"/>
                    <a:pt x="48435" y="115422"/>
                    <a:pt x="47302" y="122640"/>
                  </a:cubicBezTo>
                  <a:cubicBezTo>
                    <a:pt x="46109" y="129857"/>
                    <a:pt x="45214" y="136419"/>
                    <a:pt x="44618" y="142324"/>
                  </a:cubicBezTo>
                  <a:cubicBezTo>
                    <a:pt x="44021" y="148229"/>
                    <a:pt x="43723" y="152822"/>
                    <a:pt x="43723" y="156163"/>
                  </a:cubicBezTo>
                  <a:cubicBezTo>
                    <a:pt x="43723" y="166720"/>
                    <a:pt x="45572" y="174534"/>
                    <a:pt x="49330" y="179485"/>
                  </a:cubicBezTo>
                  <a:cubicBezTo>
                    <a:pt x="53088" y="184436"/>
                    <a:pt x="59113" y="186942"/>
                    <a:pt x="67464" y="186942"/>
                  </a:cubicBezTo>
                  <a:cubicBezTo>
                    <a:pt x="72116" y="186942"/>
                    <a:pt x="76351" y="186166"/>
                    <a:pt x="80050" y="184555"/>
                  </a:cubicBezTo>
                  <a:cubicBezTo>
                    <a:pt x="83808" y="182945"/>
                    <a:pt x="87088" y="180738"/>
                    <a:pt x="90011" y="177875"/>
                  </a:cubicBezTo>
                  <a:cubicBezTo>
                    <a:pt x="93471" y="174475"/>
                    <a:pt x="96632" y="169763"/>
                    <a:pt x="99555" y="163738"/>
                  </a:cubicBezTo>
                  <a:cubicBezTo>
                    <a:pt x="102478" y="157713"/>
                    <a:pt x="105043" y="151152"/>
                    <a:pt x="107429" y="143994"/>
                  </a:cubicBezTo>
                  <a:cubicBezTo>
                    <a:pt x="109755" y="136836"/>
                    <a:pt x="111783" y="129320"/>
                    <a:pt x="113513" y="121506"/>
                  </a:cubicBezTo>
                  <a:cubicBezTo>
                    <a:pt x="115243" y="113692"/>
                    <a:pt x="116675" y="106176"/>
                    <a:pt x="117868" y="98958"/>
                  </a:cubicBezTo>
                  <a:cubicBezTo>
                    <a:pt x="119061" y="91741"/>
                    <a:pt x="119896" y="85179"/>
                    <a:pt x="120433" y="79274"/>
                  </a:cubicBezTo>
                  <a:cubicBezTo>
                    <a:pt x="120910" y="73309"/>
                    <a:pt x="121208" y="68656"/>
                    <a:pt x="121208" y="65256"/>
                  </a:cubicBezTo>
                  <a:close/>
                </a:path>
              </a:pathLst>
            </a:custGeom>
            <a:solidFill>
              <a:srgbClr val="FFFFFF"/>
            </a:solidFill>
            <a:ln w="4469" cap="flat">
              <a:solidFill>
                <a:srgbClr val="000000"/>
              </a:solidFill>
              <a:prstDash val="solid"/>
              <a:miter/>
            </a:ln>
          </p:spPr>
          <p:txBody>
            <a:bodyPr rtlCol="0" anchor="ctr"/>
            <a:lstStyle/>
            <a:p>
              <a:endParaRPr lang="es-419"/>
            </a:p>
          </p:txBody>
        </p:sp>
        <p:sp>
          <p:nvSpPr>
            <p:cNvPr id="68" name="Forma libre: forma 67">
              <a:extLst>
                <a:ext uri="{FF2B5EF4-FFF2-40B4-BE49-F238E27FC236}">
                  <a16:creationId xmlns:a16="http://schemas.microsoft.com/office/drawing/2014/main" id="{154AE714-A29A-495C-8E8F-8195B936EF9A}"/>
                </a:ext>
              </a:extLst>
            </p:cNvPr>
            <p:cNvSpPr/>
            <p:nvPr/>
          </p:nvSpPr>
          <p:spPr>
            <a:xfrm>
              <a:off x="9095279" y="5683689"/>
              <a:ext cx="165825" cy="217721"/>
            </a:xfrm>
            <a:custGeom>
              <a:avLst/>
              <a:gdLst>
                <a:gd name="connsiteX0" fmla="*/ 153120 w 165825"/>
                <a:gd name="connsiteY0" fmla="*/ 131826 h 217721"/>
                <a:gd name="connsiteX1" fmla="*/ 150556 w 165825"/>
                <a:gd name="connsiteY1" fmla="*/ 153180 h 217721"/>
                <a:gd name="connsiteX2" fmla="*/ 142682 w 165825"/>
                <a:gd name="connsiteY2" fmla="*/ 173282 h 217721"/>
                <a:gd name="connsiteX3" fmla="*/ 129261 w 165825"/>
                <a:gd name="connsiteY3" fmla="*/ 190879 h 217721"/>
                <a:gd name="connsiteX4" fmla="*/ 110113 w 165825"/>
                <a:gd name="connsiteY4" fmla="*/ 204956 h 217721"/>
                <a:gd name="connsiteX5" fmla="*/ 85239 w 165825"/>
                <a:gd name="connsiteY5" fmla="*/ 214321 h 217721"/>
                <a:gd name="connsiteX6" fmla="*/ 54221 w 165825"/>
                <a:gd name="connsiteY6" fmla="*/ 217721 h 217721"/>
                <a:gd name="connsiteX7" fmla="*/ 39906 w 165825"/>
                <a:gd name="connsiteY7" fmla="*/ 216886 h 217721"/>
                <a:gd name="connsiteX8" fmla="*/ 26365 w 165825"/>
                <a:gd name="connsiteY8" fmla="*/ 214679 h 217721"/>
                <a:gd name="connsiteX9" fmla="*/ 14316 w 165825"/>
                <a:gd name="connsiteY9" fmla="*/ 211398 h 217721"/>
                <a:gd name="connsiteX10" fmla="*/ 4533 w 165825"/>
                <a:gd name="connsiteY10" fmla="*/ 207342 h 217721"/>
                <a:gd name="connsiteX11" fmla="*/ 1014 w 165825"/>
                <a:gd name="connsiteY11" fmla="*/ 204419 h 217721"/>
                <a:gd name="connsiteX12" fmla="*/ 0 w 165825"/>
                <a:gd name="connsiteY12" fmla="*/ 199349 h 217721"/>
                <a:gd name="connsiteX13" fmla="*/ 238 w 165825"/>
                <a:gd name="connsiteY13" fmla="*/ 195651 h 217721"/>
                <a:gd name="connsiteX14" fmla="*/ 1074 w 165825"/>
                <a:gd name="connsiteY14" fmla="*/ 189865 h 217721"/>
                <a:gd name="connsiteX15" fmla="*/ 2386 w 165825"/>
                <a:gd name="connsiteY15" fmla="*/ 183303 h 217721"/>
                <a:gd name="connsiteX16" fmla="*/ 4235 w 165825"/>
                <a:gd name="connsiteY16" fmla="*/ 177159 h 217721"/>
                <a:gd name="connsiteX17" fmla="*/ 6740 w 165825"/>
                <a:gd name="connsiteY17" fmla="*/ 172507 h 217721"/>
                <a:gd name="connsiteX18" fmla="*/ 10021 w 165825"/>
                <a:gd name="connsiteY18" fmla="*/ 170717 h 217721"/>
                <a:gd name="connsiteX19" fmla="*/ 15032 w 165825"/>
                <a:gd name="connsiteY19" fmla="*/ 172686 h 217721"/>
                <a:gd name="connsiteX20" fmla="*/ 23621 w 165825"/>
                <a:gd name="connsiteY20" fmla="*/ 176921 h 217721"/>
                <a:gd name="connsiteX21" fmla="*/ 36386 w 165825"/>
                <a:gd name="connsiteY21" fmla="*/ 181037 h 217721"/>
                <a:gd name="connsiteX22" fmla="*/ 53923 w 165825"/>
                <a:gd name="connsiteY22" fmla="*/ 182945 h 217721"/>
                <a:gd name="connsiteX23" fmla="*/ 76232 w 165825"/>
                <a:gd name="connsiteY23" fmla="*/ 179486 h 217721"/>
                <a:gd name="connsiteX24" fmla="*/ 92457 w 165825"/>
                <a:gd name="connsiteY24" fmla="*/ 170001 h 217721"/>
                <a:gd name="connsiteX25" fmla="*/ 102299 w 165825"/>
                <a:gd name="connsiteY25" fmla="*/ 155686 h 217721"/>
                <a:gd name="connsiteX26" fmla="*/ 105580 w 165825"/>
                <a:gd name="connsiteY26" fmla="*/ 137970 h 217721"/>
                <a:gd name="connsiteX27" fmla="*/ 103969 w 165825"/>
                <a:gd name="connsiteY27" fmla="*/ 129142 h 217721"/>
                <a:gd name="connsiteX28" fmla="*/ 98123 w 165825"/>
                <a:gd name="connsiteY28" fmla="*/ 121626 h 217721"/>
                <a:gd name="connsiteX29" fmla="*/ 86730 w 165825"/>
                <a:gd name="connsiteY29" fmla="*/ 116436 h 217721"/>
                <a:gd name="connsiteX30" fmla="*/ 68597 w 165825"/>
                <a:gd name="connsiteY30" fmla="*/ 114527 h 217721"/>
                <a:gd name="connsiteX31" fmla="*/ 49151 w 165825"/>
                <a:gd name="connsiteY31" fmla="*/ 115541 h 217721"/>
                <a:gd name="connsiteX32" fmla="*/ 33523 w 165825"/>
                <a:gd name="connsiteY32" fmla="*/ 116555 h 217721"/>
                <a:gd name="connsiteX33" fmla="*/ 26902 w 165825"/>
                <a:gd name="connsiteY33" fmla="*/ 114169 h 217721"/>
                <a:gd name="connsiteX34" fmla="*/ 26663 w 165825"/>
                <a:gd name="connsiteY34" fmla="*/ 105341 h 217721"/>
                <a:gd name="connsiteX35" fmla="*/ 45393 w 165825"/>
                <a:gd name="connsiteY35" fmla="*/ 12407 h 217721"/>
                <a:gd name="connsiteX36" fmla="*/ 49927 w 165825"/>
                <a:gd name="connsiteY36" fmla="*/ 2923 h 217721"/>
                <a:gd name="connsiteX37" fmla="*/ 58755 w 165825"/>
                <a:gd name="connsiteY37" fmla="*/ 0 h 217721"/>
                <a:gd name="connsiteX38" fmla="*/ 161173 w 165825"/>
                <a:gd name="connsiteY38" fmla="*/ 0 h 217721"/>
                <a:gd name="connsiteX39" fmla="*/ 164752 w 165825"/>
                <a:gd name="connsiteY39" fmla="*/ 1849 h 217721"/>
                <a:gd name="connsiteX40" fmla="*/ 165826 w 165825"/>
                <a:gd name="connsiteY40" fmla="*/ 7158 h 217721"/>
                <a:gd name="connsiteX41" fmla="*/ 165468 w 165825"/>
                <a:gd name="connsiteY41" fmla="*/ 11632 h 217721"/>
                <a:gd name="connsiteX42" fmla="*/ 164454 w 165825"/>
                <a:gd name="connsiteY42" fmla="*/ 17775 h 217721"/>
                <a:gd name="connsiteX43" fmla="*/ 162784 w 165825"/>
                <a:gd name="connsiteY43" fmla="*/ 24576 h 217721"/>
                <a:gd name="connsiteX44" fmla="*/ 160457 w 165825"/>
                <a:gd name="connsiteY44" fmla="*/ 30839 h 217721"/>
                <a:gd name="connsiteX45" fmla="*/ 157475 w 165825"/>
                <a:gd name="connsiteY45" fmla="*/ 35492 h 217721"/>
                <a:gd name="connsiteX46" fmla="*/ 153657 w 165825"/>
                <a:gd name="connsiteY46" fmla="*/ 37341 h 217721"/>
                <a:gd name="connsiteX47" fmla="*/ 76769 w 165825"/>
                <a:gd name="connsiteY47" fmla="*/ 37341 h 217721"/>
                <a:gd name="connsiteX48" fmla="*/ 67583 w 165825"/>
                <a:gd name="connsiteY48" fmla="*/ 83152 h 217721"/>
                <a:gd name="connsiteX49" fmla="*/ 77783 w 165825"/>
                <a:gd name="connsiteY49" fmla="*/ 82316 h 217721"/>
                <a:gd name="connsiteX50" fmla="*/ 87327 w 165825"/>
                <a:gd name="connsiteY50" fmla="*/ 81958 h 217721"/>
                <a:gd name="connsiteX51" fmla="*/ 117390 w 165825"/>
                <a:gd name="connsiteY51" fmla="*/ 85776 h 217721"/>
                <a:gd name="connsiteX52" fmla="*/ 137790 w 165825"/>
                <a:gd name="connsiteY52" fmla="*/ 96215 h 217721"/>
                <a:gd name="connsiteX53" fmla="*/ 149303 w 165825"/>
                <a:gd name="connsiteY53" fmla="*/ 112081 h 217721"/>
                <a:gd name="connsiteX54" fmla="*/ 153120 w 165825"/>
                <a:gd name="connsiteY54" fmla="*/ 131826 h 21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5825" h="217721">
                  <a:moveTo>
                    <a:pt x="153120" y="131826"/>
                  </a:moveTo>
                  <a:cubicBezTo>
                    <a:pt x="153120" y="138983"/>
                    <a:pt x="152285" y="146082"/>
                    <a:pt x="150556" y="153180"/>
                  </a:cubicBezTo>
                  <a:cubicBezTo>
                    <a:pt x="148826" y="160278"/>
                    <a:pt x="146201" y="166959"/>
                    <a:pt x="142682" y="173282"/>
                  </a:cubicBezTo>
                  <a:cubicBezTo>
                    <a:pt x="139162" y="179605"/>
                    <a:pt x="134689" y="185510"/>
                    <a:pt x="129261" y="190879"/>
                  </a:cubicBezTo>
                  <a:cubicBezTo>
                    <a:pt x="123773" y="196307"/>
                    <a:pt x="117450" y="200959"/>
                    <a:pt x="110113" y="204956"/>
                  </a:cubicBezTo>
                  <a:cubicBezTo>
                    <a:pt x="102836" y="208953"/>
                    <a:pt x="94544" y="212054"/>
                    <a:pt x="85239" y="214321"/>
                  </a:cubicBezTo>
                  <a:cubicBezTo>
                    <a:pt x="75934" y="216588"/>
                    <a:pt x="65615" y="217721"/>
                    <a:pt x="54221" y="217721"/>
                  </a:cubicBezTo>
                  <a:cubicBezTo>
                    <a:pt x="49449" y="217721"/>
                    <a:pt x="44677" y="217423"/>
                    <a:pt x="39906" y="216886"/>
                  </a:cubicBezTo>
                  <a:cubicBezTo>
                    <a:pt x="35193" y="216349"/>
                    <a:pt x="30660" y="215574"/>
                    <a:pt x="26365" y="214679"/>
                  </a:cubicBezTo>
                  <a:cubicBezTo>
                    <a:pt x="22070" y="213725"/>
                    <a:pt x="18074" y="212651"/>
                    <a:pt x="14316" y="211398"/>
                  </a:cubicBezTo>
                  <a:cubicBezTo>
                    <a:pt x="10558" y="210145"/>
                    <a:pt x="7337" y="208774"/>
                    <a:pt x="4533" y="207342"/>
                  </a:cubicBezTo>
                  <a:cubicBezTo>
                    <a:pt x="2863" y="206567"/>
                    <a:pt x="1670" y="205612"/>
                    <a:pt x="1014" y="204419"/>
                  </a:cubicBezTo>
                  <a:cubicBezTo>
                    <a:pt x="358" y="203286"/>
                    <a:pt x="0" y="201556"/>
                    <a:pt x="0" y="199349"/>
                  </a:cubicBezTo>
                  <a:cubicBezTo>
                    <a:pt x="0" y="198573"/>
                    <a:pt x="60" y="197321"/>
                    <a:pt x="238" y="195651"/>
                  </a:cubicBezTo>
                  <a:cubicBezTo>
                    <a:pt x="417" y="193921"/>
                    <a:pt x="656" y="192012"/>
                    <a:pt x="1074" y="189865"/>
                  </a:cubicBezTo>
                  <a:cubicBezTo>
                    <a:pt x="1491" y="187717"/>
                    <a:pt x="1909" y="185510"/>
                    <a:pt x="2386" y="183303"/>
                  </a:cubicBezTo>
                  <a:cubicBezTo>
                    <a:pt x="2863" y="181096"/>
                    <a:pt x="3519" y="179068"/>
                    <a:pt x="4235" y="177159"/>
                  </a:cubicBezTo>
                  <a:cubicBezTo>
                    <a:pt x="4951" y="175310"/>
                    <a:pt x="5786" y="173759"/>
                    <a:pt x="6740" y="172507"/>
                  </a:cubicBezTo>
                  <a:cubicBezTo>
                    <a:pt x="7695" y="171314"/>
                    <a:pt x="8768" y="170717"/>
                    <a:pt x="10021" y="170717"/>
                  </a:cubicBezTo>
                  <a:cubicBezTo>
                    <a:pt x="11154" y="170717"/>
                    <a:pt x="12825" y="171373"/>
                    <a:pt x="15032" y="172686"/>
                  </a:cubicBezTo>
                  <a:cubicBezTo>
                    <a:pt x="17239" y="173998"/>
                    <a:pt x="20102" y="175430"/>
                    <a:pt x="23621" y="176921"/>
                  </a:cubicBezTo>
                  <a:cubicBezTo>
                    <a:pt x="27140" y="178412"/>
                    <a:pt x="31376" y="179784"/>
                    <a:pt x="36386" y="181037"/>
                  </a:cubicBezTo>
                  <a:cubicBezTo>
                    <a:pt x="41397" y="182289"/>
                    <a:pt x="47242" y="182945"/>
                    <a:pt x="53923" y="182945"/>
                  </a:cubicBezTo>
                  <a:cubicBezTo>
                    <a:pt x="62393" y="182945"/>
                    <a:pt x="69850" y="181812"/>
                    <a:pt x="76232" y="179486"/>
                  </a:cubicBezTo>
                  <a:cubicBezTo>
                    <a:pt x="82615" y="177159"/>
                    <a:pt x="88043" y="173998"/>
                    <a:pt x="92457" y="170001"/>
                  </a:cubicBezTo>
                  <a:cubicBezTo>
                    <a:pt x="96871" y="166005"/>
                    <a:pt x="100152" y="161233"/>
                    <a:pt x="102299" y="155686"/>
                  </a:cubicBezTo>
                  <a:cubicBezTo>
                    <a:pt x="104446" y="150198"/>
                    <a:pt x="105580" y="144292"/>
                    <a:pt x="105580" y="137970"/>
                  </a:cubicBezTo>
                  <a:cubicBezTo>
                    <a:pt x="105580" y="134868"/>
                    <a:pt x="105043" y="131945"/>
                    <a:pt x="103969" y="129142"/>
                  </a:cubicBezTo>
                  <a:cubicBezTo>
                    <a:pt x="102896" y="126338"/>
                    <a:pt x="100987" y="123833"/>
                    <a:pt x="98123" y="121626"/>
                  </a:cubicBezTo>
                  <a:cubicBezTo>
                    <a:pt x="95260" y="119419"/>
                    <a:pt x="91502" y="117689"/>
                    <a:pt x="86730" y="116436"/>
                  </a:cubicBezTo>
                  <a:cubicBezTo>
                    <a:pt x="82018" y="115183"/>
                    <a:pt x="75934" y="114527"/>
                    <a:pt x="68597" y="114527"/>
                  </a:cubicBezTo>
                  <a:cubicBezTo>
                    <a:pt x="61379" y="114527"/>
                    <a:pt x="54878" y="114885"/>
                    <a:pt x="49151" y="115541"/>
                  </a:cubicBezTo>
                  <a:cubicBezTo>
                    <a:pt x="43425" y="116197"/>
                    <a:pt x="38235" y="116555"/>
                    <a:pt x="33523" y="116555"/>
                  </a:cubicBezTo>
                  <a:cubicBezTo>
                    <a:pt x="30183" y="116555"/>
                    <a:pt x="27976" y="115780"/>
                    <a:pt x="26902" y="114169"/>
                  </a:cubicBezTo>
                  <a:cubicBezTo>
                    <a:pt x="25828" y="112559"/>
                    <a:pt x="25768" y="109636"/>
                    <a:pt x="26663" y="105341"/>
                  </a:cubicBezTo>
                  <a:lnTo>
                    <a:pt x="45393" y="12407"/>
                  </a:lnTo>
                  <a:cubicBezTo>
                    <a:pt x="46288" y="7993"/>
                    <a:pt x="47779" y="4832"/>
                    <a:pt x="49927" y="2923"/>
                  </a:cubicBezTo>
                  <a:cubicBezTo>
                    <a:pt x="52014" y="1014"/>
                    <a:pt x="54997" y="0"/>
                    <a:pt x="58755" y="0"/>
                  </a:cubicBezTo>
                  <a:lnTo>
                    <a:pt x="161173" y="0"/>
                  </a:lnTo>
                  <a:cubicBezTo>
                    <a:pt x="162843" y="0"/>
                    <a:pt x="164036" y="597"/>
                    <a:pt x="164752" y="1849"/>
                  </a:cubicBezTo>
                  <a:cubicBezTo>
                    <a:pt x="165468" y="3042"/>
                    <a:pt x="165826" y="4832"/>
                    <a:pt x="165826" y="7158"/>
                  </a:cubicBezTo>
                  <a:cubicBezTo>
                    <a:pt x="165826" y="8291"/>
                    <a:pt x="165707" y="9723"/>
                    <a:pt x="165468" y="11632"/>
                  </a:cubicBezTo>
                  <a:cubicBezTo>
                    <a:pt x="165229" y="13481"/>
                    <a:pt x="164931" y="15568"/>
                    <a:pt x="164454" y="17775"/>
                  </a:cubicBezTo>
                  <a:cubicBezTo>
                    <a:pt x="164036" y="19983"/>
                    <a:pt x="163440" y="22249"/>
                    <a:pt x="162784" y="24576"/>
                  </a:cubicBezTo>
                  <a:cubicBezTo>
                    <a:pt x="162128" y="26902"/>
                    <a:pt x="161352" y="28990"/>
                    <a:pt x="160457" y="30839"/>
                  </a:cubicBezTo>
                  <a:cubicBezTo>
                    <a:pt x="159563" y="32688"/>
                    <a:pt x="158549" y="34239"/>
                    <a:pt x="157475" y="35492"/>
                  </a:cubicBezTo>
                  <a:cubicBezTo>
                    <a:pt x="156342" y="36685"/>
                    <a:pt x="155089" y="37341"/>
                    <a:pt x="153657" y="37341"/>
                  </a:cubicBezTo>
                  <a:lnTo>
                    <a:pt x="76769" y="37341"/>
                  </a:lnTo>
                  <a:lnTo>
                    <a:pt x="67583" y="83152"/>
                  </a:lnTo>
                  <a:cubicBezTo>
                    <a:pt x="71460" y="82794"/>
                    <a:pt x="74860" y="82555"/>
                    <a:pt x="77783" y="82316"/>
                  </a:cubicBezTo>
                  <a:cubicBezTo>
                    <a:pt x="80706" y="82078"/>
                    <a:pt x="83867" y="81958"/>
                    <a:pt x="87327" y="81958"/>
                  </a:cubicBezTo>
                  <a:cubicBezTo>
                    <a:pt x="99018" y="81958"/>
                    <a:pt x="109039" y="83211"/>
                    <a:pt x="117390" y="85776"/>
                  </a:cubicBezTo>
                  <a:cubicBezTo>
                    <a:pt x="125741" y="88341"/>
                    <a:pt x="132541" y="91801"/>
                    <a:pt x="137790" y="96215"/>
                  </a:cubicBezTo>
                  <a:cubicBezTo>
                    <a:pt x="143040" y="100629"/>
                    <a:pt x="146857" y="105938"/>
                    <a:pt x="149303" y="112081"/>
                  </a:cubicBezTo>
                  <a:cubicBezTo>
                    <a:pt x="151928" y="117987"/>
                    <a:pt x="153120" y="124668"/>
                    <a:pt x="153120" y="131826"/>
                  </a:cubicBezTo>
                  <a:close/>
                </a:path>
              </a:pathLst>
            </a:custGeom>
            <a:solidFill>
              <a:srgbClr val="FFFFFF"/>
            </a:solidFill>
            <a:ln w="4469" cap="flat">
              <a:solidFill>
                <a:srgbClr val="000000"/>
              </a:solidFill>
              <a:prstDash val="solid"/>
              <a:miter/>
            </a:ln>
          </p:spPr>
          <p:txBody>
            <a:bodyPr rtlCol="0" anchor="ctr"/>
            <a:lstStyle/>
            <a:p>
              <a:endParaRPr lang="es-419"/>
            </a:p>
          </p:txBody>
        </p:sp>
      </p:grpSp>
      <p:grpSp>
        <p:nvGrpSpPr>
          <p:cNvPr id="69" name="Gráfico 12">
            <a:extLst>
              <a:ext uri="{FF2B5EF4-FFF2-40B4-BE49-F238E27FC236}">
                <a16:creationId xmlns:a16="http://schemas.microsoft.com/office/drawing/2014/main" id="{796B7711-6D7F-45BF-96D1-168ED466C419}"/>
              </a:ext>
            </a:extLst>
          </p:cNvPr>
          <p:cNvGrpSpPr/>
          <p:nvPr/>
        </p:nvGrpSpPr>
        <p:grpSpPr>
          <a:xfrm>
            <a:off x="7281991" y="5020922"/>
            <a:ext cx="337676" cy="221598"/>
            <a:chOff x="7281991" y="5020922"/>
            <a:chExt cx="337676" cy="221598"/>
          </a:xfrm>
          <a:solidFill>
            <a:srgbClr val="FFFFFF"/>
          </a:solidFill>
        </p:grpSpPr>
        <p:sp>
          <p:nvSpPr>
            <p:cNvPr id="70" name="Forma libre: forma 69">
              <a:extLst>
                <a:ext uri="{FF2B5EF4-FFF2-40B4-BE49-F238E27FC236}">
                  <a16:creationId xmlns:a16="http://schemas.microsoft.com/office/drawing/2014/main" id="{C563370F-BED8-4C58-B608-42A918E4150E}"/>
                </a:ext>
              </a:extLst>
            </p:cNvPr>
            <p:cNvSpPr/>
            <p:nvPr/>
          </p:nvSpPr>
          <p:spPr>
            <a:xfrm>
              <a:off x="7281991" y="5020922"/>
              <a:ext cx="164811" cy="221538"/>
            </a:xfrm>
            <a:custGeom>
              <a:avLst/>
              <a:gdLst>
                <a:gd name="connsiteX0" fmla="*/ 164812 w 164811"/>
                <a:gd name="connsiteY0" fmla="*/ 64601 h 221538"/>
                <a:gd name="connsiteX1" fmla="*/ 163798 w 164811"/>
                <a:gd name="connsiteY1" fmla="*/ 84046 h 221538"/>
                <a:gd name="connsiteX2" fmla="*/ 160517 w 164811"/>
                <a:gd name="connsiteY2" fmla="*/ 107429 h 221538"/>
                <a:gd name="connsiteX3" fmla="*/ 154850 w 164811"/>
                <a:gd name="connsiteY3" fmla="*/ 132720 h 221538"/>
                <a:gd name="connsiteX4" fmla="*/ 146559 w 164811"/>
                <a:gd name="connsiteY4" fmla="*/ 157773 h 221538"/>
                <a:gd name="connsiteX5" fmla="*/ 135345 w 164811"/>
                <a:gd name="connsiteY5" fmla="*/ 180678 h 221538"/>
                <a:gd name="connsiteX6" fmla="*/ 121148 w 164811"/>
                <a:gd name="connsiteY6" fmla="*/ 199170 h 221538"/>
                <a:gd name="connsiteX7" fmla="*/ 96274 w 164811"/>
                <a:gd name="connsiteY7" fmla="*/ 215395 h 221538"/>
                <a:gd name="connsiteX8" fmla="*/ 61320 w 164811"/>
                <a:gd name="connsiteY8" fmla="*/ 221539 h 221538"/>
                <a:gd name="connsiteX9" fmla="*/ 32986 w 164811"/>
                <a:gd name="connsiteY9" fmla="*/ 217065 h 221538"/>
                <a:gd name="connsiteX10" fmla="*/ 14018 w 164811"/>
                <a:gd name="connsiteY10" fmla="*/ 204240 h 221538"/>
                <a:gd name="connsiteX11" fmla="*/ 3340 w 164811"/>
                <a:gd name="connsiteY11" fmla="*/ 183840 h 221538"/>
                <a:gd name="connsiteX12" fmla="*/ 0 w 164811"/>
                <a:gd name="connsiteY12" fmla="*/ 156580 h 221538"/>
                <a:gd name="connsiteX13" fmla="*/ 1014 w 164811"/>
                <a:gd name="connsiteY13" fmla="*/ 137492 h 221538"/>
                <a:gd name="connsiteX14" fmla="*/ 4295 w 164811"/>
                <a:gd name="connsiteY14" fmla="*/ 114169 h 221538"/>
                <a:gd name="connsiteX15" fmla="*/ 9961 w 164811"/>
                <a:gd name="connsiteY15" fmla="*/ 88937 h 221538"/>
                <a:gd name="connsiteX16" fmla="*/ 18312 w 164811"/>
                <a:gd name="connsiteY16" fmla="*/ 63885 h 221538"/>
                <a:gd name="connsiteX17" fmla="*/ 29527 w 164811"/>
                <a:gd name="connsiteY17" fmla="*/ 40979 h 221538"/>
                <a:gd name="connsiteX18" fmla="*/ 43842 w 164811"/>
                <a:gd name="connsiteY18" fmla="*/ 22309 h 221538"/>
                <a:gd name="connsiteX19" fmla="*/ 55057 w 164811"/>
                <a:gd name="connsiteY19" fmla="*/ 13123 h 221538"/>
                <a:gd name="connsiteX20" fmla="*/ 68657 w 164811"/>
                <a:gd name="connsiteY20" fmla="*/ 6025 h 221538"/>
                <a:gd name="connsiteX21" fmla="*/ 84762 w 164811"/>
                <a:gd name="connsiteY21" fmla="*/ 1551 h 221538"/>
                <a:gd name="connsiteX22" fmla="*/ 103492 w 164811"/>
                <a:gd name="connsiteY22" fmla="*/ 0 h 221538"/>
                <a:gd name="connsiteX23" fmla="*/ 132482 w 164811"/>
                <a:gd name="connsiteY23" fmla="*/ 4652 h 221538"/>
                <a:gd name="connsiteX24" fmla="*/ 151450 w 164811"/>
                <a:gd name="connsiteY24" fmla="*/ 17716 h 221538"/>
                <a:gd name="connsiteX25" fmla="*/ 161710 w 164811"/>
                <a:gd name="connsiteY25" fmla="*/ 38056 h 221538"/>
                <a:gd name="connsiteX26" fmla="*/ 164812 w 164811"/>
                <a:gd name="connsiteY26" fmla="*/ 64601 h 221538"/>
                <a:gd name="connsiteX27" fmla="*/ 121208 w 164811"/>
                <a:gd name="connsiteY27" fmla="*/ 65257 h 221538"/>
                <a:gd name="connsiteX28" fmla="*/ 115720 w 164811"/>
                <a:gd name="connsiteY28" fmla="*/ 41755 h 221538"/>
                <a:gd name="connsiteX29" fmla="*/ 97527 w 164811"/>
                <a:gd name="connsiteY29" fmla="*/ 34299 h 221538"/>
                <a:gd name="connsiteX30" fmla="*/ 85001 w 164811"/>
                <a:gd name="connsiteY30" fmla="*/ 36804 h 221538"/>
                <a:gd name="connsiteX31" fmla="*/ 74979 w 164811"/>
                <a:gd name="connsiteY31" fmla="*/ 43604 h 221538"/>
                <a:gd name="connsiteX32" fmla="*/ 65436 w 164811"/>
                <a:gd name="connsiteY32" fmla="*/ 57800 h 221538"/>
                <a:gd name="connsiteX33" fmla="*/ 57562 w 164811"/>
                <a:gd name="connsiteY33" fmla="*/ 77544 h 221538"/>
                <a:gd name="connsiteX34" fmla="*/ 51537 w 164811"/>
                <a:gd name="connsiteY34" fmla="*/ 100092 h 221538"/>
                <a:gd name="connsiteX35" fmla="*/ 47302 w 164811"/>
                <a:gd name="connsiteY35" fmla="*/ 122640 h 221538"/>
                <a:gd name="connsiteX36" fmla="*/ 44618 w 164811"/>
                <a:gd name="connsiteY36" fmla="*/ 142324 h 221538"/>
                <a:gd name="connsiteX37" fmla="*/ 43723 w 164811"/>
                <a:gd name="connsiteY37" fmla="*/ 156163 h 221538"/>
                <a:gd name="connsiteX38" fmla="*/ 49330 w 164811"/>
                <a:gd name="connsiteY38" fmla="*/ 179485 h 221538"/>
                <a:gd name="connsiteX39" fmla="*/ 67464 w 164811"/>
                <a:gd name="connsiteY39" fmla="*/ 186942 h 221538"/>
                <a:gd name="connsiteX40" fmla="*/ 80050 w 164811"/>
                <a:gd name="connsiteY40" fmla="*/ 184556 h 221538"/>
                <a:gd name="connsiteX41" fmla="*/ 90011 w 164811"/>
                <a:gd name="connsiteY41" fmla="*/ 177875 h 221538"/>
                <a:gd name="connsiteX42" fmla="*/ 99555 w 164811"/>
                <a:gd name="connsiteY42" fmla="*/ 163738 h 221538"/>
                <a:gd name="connsiteX43" fmla="*/ 107429 w 164811"/>
                <a:gd name="connsiteY43" fmla="*/ 143994 h 221538"/>
                <a:gd name="connsiteX44" fmla="*/ 113513 w 164811"/>
                <a:gd name="connsiteY44" fmla="*/ 121506 h 221538"/>
                <a:gd name="connsiteX45" fmla="*/ 117868 w 164811"/>
                <a:gd name="connsiteY45" fmla="*/ 98958 h 221538"/>
                <a:gd name="connsiteX46" fmla="*/ 120432 w 164811"/>
                <a:gd name="connsiteY46" fmla="*/ 79274 h 221538"/>
                <a:gd name="connsiteX47" fmla="*/ 121208 w 164811"/>
                <a:gd name="connsiteY47" fmla="*/ 65257 h 22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811" h="221538">
                  <a:moveTo>
                    <a:pt x="164812" y="64601"/>
                  </a:moveTo>
                  <a:cubicBezTo>
                    <a:pt x="164812" y="70208"/>
                    <a:pt x="164454" y="76709"/>
                    <a:pt x="163798" y="84046"/>
                  </a:cubicBezTo>
                  <a:cubicBezTo>
                    <a:pt x="163142" y="91383"/>
                    <a:pt x="162068" y="99197"/>
                    <a:pt x="160517" y="107429"/>
                  </a:cubicBezTo>
                  <a:cubicBezTo>
                    <a:pt x="159026" y="115720"/>
                    <a:pt x="157117" y="124131"/>
                    <a:pt x="154850" y="132720"/>
                  </a:cubicBezTo>
                  <a:cubicBezTo>
                    <a:pt x="152584" y="141310"/>
                    <a:pt x="149780" y="149661"/>
                    <a:pt x="146559" y="157773"/>
                  </a:cubicBezTo>
                  <a:cubicBezTo>
                    <a:pt x="143338" y="165886"/>
                    <a:pt x="139580" y="173520"/>
                    <a:pt x="135345" y="180678"/>
                  </a:cubicBezTo>
                  <a:cubicBezTo>
                    <a:pt x="131110" y="187837"/>
                    <a:pt x="126397" y="194040"/>
                    <a:pt x="121148" y="199170"/>
                  </a:cubicBezTo>
                  <a:cubicBezTo>
                    <a:pt x="114229" y="205911"/>
                    <a:pt x="105938" y="211279"/>
                    <a:pt x="96274" y="215395"/>
                  </a:cubicBezTo>
                  <a:cubicBezTo>
                    <a:pt x="86552" y="219451"/>
                    <a:pt x="74920" y="221539"/>
                    <a:pt x="61320" y="221539"/>
                  </a:cubicBezTo>
                  <a:cubicBezTo>
                    <a:pt x="50165" y="221539"/>
                    <a:pt x="40741" y="220047"/>
                    <a:pt x="32986" y="217065"/>
                  </a:cubicBezTo>
                  <a:cubicBezTo>
                    <a:pt x="25232" y="214082"/>
                    <a:pt x="18909" y="209788"/>
                    <a:pt x="14018" y="204240"/>
                  </a:cubicBezTo>
                  <a:cubicBezTo>
                    <a:pt x="9126" y="198693"/>
                    <a:pt x="5547" y="191893"/>
                    <a:pt x="3340" y="183840"/>
                  </a:cubicBezTo>
                  <a:cubicBezTo>
                    <a:pt x="1133" y="175787"/>
                    <a:pt x="0" y="166721"/>
                    <a:pt x="0" y="156580"/>
                  </a:cubicBezTo>
                  <a:cubicBezTo>
                    <a:pt x="0" y="151152"/>
                    <a:pt x="358" y="144829"/>
                    <a:pt x="1014" y="137492"/>
                  </a:cubicBezTo>
                  <a:cubicBezTo>
                    <a:pt x="1670" y="130155"/>
                    <a:pt x="2744" y="122401"/>
                    <a:pt x="4295" y="114169"/>
                  </a:cubicBezTo>
                  <a:cubicBezTo>
                    <a:pt x="5786" y="105938"/>
                    <a:pt x="7695" y="97527"/>
                    <a:pt x="9961" y="88937"/>
                  </a:cubicBezTo>
                  <a:cubicBezTo>
                    <a:pt x="12228" y="80348"/>
                    <a:pt x="15032" y="71997"/>
                    <a:pt x="18312" y="63885"/>
                  </a:cubicBezTo>
                  <a:cubicBezTo>
                    <a:pt x="21593" y="55772"/>
                    <a:pt x="25351" y="48137"/>
                    <a:pt x="29527" y="40979"/>
                  </a:cubicBezTo>
                  <a:cubicBezTo>
                    <a:pt x="33702" y="33821"/>
                    <a:pt x="38474" y="27558"/>
                    <a:pt x="43842" y="22309"/>
                  </a:cubicBezTo>
                  <a:cubicBezTo>
                    <a:pt x="47183" y="19028"/>
                    <a:pt x="50941" y="15926"/>
                    <a:pt x="55057" y="13123"/>
                  </a:cubicBezTo>
                  <a:cubicBezTo>
                    <a:pt x="59172" y="10319"/>
                    <a:pt x="63706" y="7933"/>
                    <a:pt x="68657" y="6025"/>
                  </a:cubicBezTo>
                  <a:cubicBezTo>
                    <a:pt x="73608" y="4116"/>
                    <a:pt x="78976" y="2625"/>
                    <a:pt x="84762" y="1551"/>
                  </a:cubicBezTo>
                  <a:cubicBezTo>
                    <a:pt x="90548" y="477"/>
                    <a:pt x="96811" y="0"/>
                    <a:pt x="103492" y="0"/>
                  </a:cubicBezTo>
                  <a:cubicBezTo>
                    <a:pt x="114945" y="0"/>
                    <a:pt x="124608" y="1551"/>
                    <a:pt x="132482" y="4652"/>
                  </a:cubicBezTo>
                  <a:cubicBezTo>
                    <a:pt x="140355" y="7754"/>
                    <a:pt x="146678" y="12109"/>
                    <a:pt x="151450" y="17716"/>
                  </a:cubicBezTo>
                  <a:cubicBezTo>
                    <a:pt x="156222" y="23323"/>
                    <a:pt x="159682" y="30123"/>
                    <a:pt x="161710" y="38056"/>
                  </a:cubicBezTo>
                  <a:cubicBezTo>
                    <a:pt x="163798" y="45930"/>
                    <a:pt x="164812" y="54818"/>
                    <a:pt x="164812" y="64601"/>
                  </a:cubicBezTo>
                  <a:close/>
                  <a:moveTo>
                    <a:pt x="121208" y="65257"/>
                  </a:moveTo>
                  <a:cubicBezTo>
                    <a:pt x="121208" y="54579"/>
                    <a:pt x="119359" y="46706"/>
                    <a:pt x="115720" y="41755"/>
                  </a:cubicBezTo>
                  <a:cubicBezTo>
                    <a:pt x="112022" y="36804"/>
                    <a:pt x="105997" y="34299"/>
                    <a:pt x="97527" y="34299"/>
                  </a:cubicBezTo>
                  <a:cubicBezTo>
                    <a:pt x="92874" y="34299"/>
                    <a:pt x="88699" y="35134"/>
                    <a:pt x="85001" y="36804"/>
                  </a:cubicBezTo>
                  <a:cubicBezTo>
                    <a:pt x="81302" y="38474"/>
                    <a:pt x="77962" y="40741"/>
                    <a:pt x="74979" y="43604"/>
                  </a:cubicBezTo>
                  <a:cubicBezTo>
                    <a:pt x="71520" y="47123"/>
                    <a:pt x="68358" y="51895"/>
                    <a:pt x="65436" y="57800"/>
                  </a:cubicBezTo>
                  <a:cubicBezTo>
                    <a:pt x="62513" y="63765"/>
                    <a:pt x="59948" y="70327"/>
                    <a:pt x="57562" y="77544"/>
                  </a:cubicBezTo>
                  <a:cubicBezTo>
                    <a:pt x="55235" y="84762"/>
                    <a:pt x="53207" y="92278"/>
                    <a:pt x="51537" y="100092"/>
                  </a:cubicBezTo>
                  <a:cubicBezTo>
                    <a:pt x="49867" y="107906"/>
                    <a:pt x="48435" y="115422"/>
                    <a:pt x="47302" y="122640"/>
                  </a:cubicBezTo>
                  <a:cubicBezTo>
                    <a:pt x="46109" y="129857"/>
                    <a:pt x="45214" y="136419"/>
                    <a:pt x="44618" y="142324"/>
                  </a:cubicBezTo>
                  <a:cubicBezTo>
                    <a:pt x="44021" y="148229"/>
                    <a:pt x="43723" y="152822"/>
                    <a:pt x="43723" y="156163"/>
                  </a:cubicBezTo>
                  <a:cubicBezTo>
                    <a:pt x="43723" y="166721"/>
                    <a:pt x="45572" y="174535"/>
                    <a:pt x="49330" y="179485"/>
                  </a:cubicBezTo>
                  <a:cubicBezTo>
                    <a:pt x="53088" y="184436"/>
                    <a:pt x="59113" y="186942"/>
                    <a:pt x="67464" y="186942"/>
                  </a:cubicBezTo>
                  <a:cubicBezTo>
                    <a:pt x="72116" y="186942"/>
                    <a:pt x="76351" y="186167"/>
                    <a:pt x="80050" y="184556"/>
                  </a:cubicBezTo>
                  <a:cubicBezTo>
                    <a:pt x="83808" y="182945"/>
                    <a:pt x="87088" y="180738"/>
                    <a:pt x="90011" y="177875"/>
                  </a:cubicBezTo>
                  <a:cubicBezTo>
                    <a:pt x="93471" y="174475"/>
                    <a:pt x="96632" y="169763"/>
                    <a:pt x="99555" y="163738"/>
                  </a:cubicBezTo>
                  <a:cubicBezTo>
                    <a:pt x="102478" y="157714"/>
                    <a:pt x="105043" y="151152"/>
                    <a:pt x="107429" y="143994"/>
                  </a:cubicBezTo>
                  <a:cubicBezTo>
                    <a:pt x="109755" y="136836"/>
                    <a:pt x="111783" y="129320"/>
                    <a:pt x="113513" y="121506"/>
                  </a:cubicBezTo>
                  <a:cubicBezTo>
                    <a:pt x="115243" y="113692"/>
                    <a:pt x="116675" y="106176"/>
                    <a:pt x="117868" y="98958"/>
                  </a:cubicBezTo>
                  <a:cubicBezTo>
                    <a:pt x="119061" y="91741"/>
                    <a:pt x="119896" y="85179"/>
                    <a:pt x="120432" y="79274"/>
                  </a:cubicBezTo>
                  <a:cubicBezTo>
                    <a:pt x="120910" y="73369"/>
                    <a:pt x="121208" y="68716"/>
                    <a:pt x="121208" y="65257"/>
                  </a:cubicBezTo>
                  <a:close/>
                </a:path>
              </a:pathLst>
            </a:custGeom>
            <a:solidFill>
              <a:srgbClr val="FFFFFF"/>
            </a:solidFill>
            <a:ln w="4469" cap="flat">
              <a:solidFill>
                <a:srgbClr val="000000"/>
              </a:solidFill>
              <a:prstDash val="solid"/>
              <a:miter/>
            </a:ln>
          </p:spPr>
          <p:txBody>
            <a:bodyPr rtlCol="0" anchor="ctr"/>
            <a:lstStyle/>
            <a:p>
              <a:endParaRPr lang="es-419"/>
            </a:p>
          </p:txBody>
        </p:sp>
        <p:sp>
          <p:nvSpPr>
            <p:cNvPr id="71" name="Forma libre: forma 70">
              <a:extLst>
                <a:ext uri="{FF2B5EF4-FFF2-40B4-BE49-F238E27FC236}">
                  <a16:creationId xmlns:a16="http://schemas.microsoft.com/office/drawing/2014/main" id="{E25B66EA-3ED1-4D6A-B9F7-635559A72706}"/>
                </a:ext>
              </a:extLst>
            </p:cNvPr>
            <p:cNvSpPr/>
            <p:nvPr/>
          </p:nvSpPr>
          <p:spPr>
            <a:xfrm>
              <a:off x="7459031" y="5021101"/>
              <a:ext cx="160636" cy="221419"/>
            </a:xfrm>
            <a:custGeom>
              <a:avLst/>
              <a:gdLst>
                <a:gd name="connsiteX0" fmla="*/ 149363 w 160636"/>
                <a:gd name="connsiteY0" fmla="*/ 129619 h 221419"/>
                <a:gd name="connsiteX1" fmla="*/ 147633 w 160636"/>
                <a:gd name="connsiteY1" fmla="*/ 147454 h 221419"/>
                <a:gd name="connsiteX2" fmla="*/ 141847 w 160636"/>
                <a:gd name="connsiteY2" fmla="*/ 167556 h 221419"/>
                <a:gd name="connsiteX3" fmla="*/ 131229 w 160636"/>
                <a:gd name="connsiteY3" fmla="*/ 187419 h 221419"/>
                <a:gd name="connsiteX4" fmla="*/ 114527 w 160636"/>
                <a:gd name="connsiteY4" fmla="*/ 204717 h 221419"/>
                <a:gd name="connsiteX5" fmla="*/ 90608 w 160636"/>
                <a:gd name="connsiteY5" fmla="*/ 216886 h 221419"/>
                <a:gd name="connsiteX6" fmla="*/ 58755 w 160636"/>
                <a:gd name="connsiteY6" fmla="*/ 221419 h 221419"/>
                <a:gd name="connsiteX7" fmla="*/ 31376 w 160636"/>
                <a:gd name="connsiteY7" fmla="*/ 217125 h 221419"/>
                <a:gd name="connsiteX8" fmla="*/ 13183 w 160636"/>
                <a:gd name="connsiteY8" fmla="*/ 204956 h 221419"/>
                <a:gd name="connsiteX9" fmla="*/ 3102 w 160636"/>
                <a:gd name="connsiteY9" fmla="*/ 186047 h 221419"/>
                <a:gd name="connsiteX10" fmla="*/ 0 w 160636"/>
                <a:gd name="connsiteY10" fmla="*/ 161233 h 221419"/>
                <a:gd name="connsiteX11" fmla="*/ 656 w 160636"/>
                <a:gd name="connsiteY11" fmla="*/ 145366 h 221419"/>
                <a:gd name="connsiteX12" fmla="*/ 3340 w 160636"/>
                <a:gd name="connsiteY12" fmla="*/ 122878 h 221419"/>
                <a:gd name="connsiteX13" fmla="*/ 9126 w 160636"/>
                <a:gd name="connsiteY13" fmla="*/ 96573 h 221419"/>
                <a:gd name="connsiteX14" fmla="*/ 18849 w 160636"/>
                <a:gd name="connsiteY14" fmla="*/ 68955 h 221419"/>
                <a:gd name="connsiteX15" fmla="*/ 33284 w 160636"/>
                <a:gd name="connsiteY15" fmla="*/ 42769 h 221419"/>
                <a:gd name="connsiteX16" fmla="*/ 53565 w 160636"/>
                <a:gd name="connsiteY16" fmla="*/ 20758 h 221419"/>
                <a:gd name="connsiteX17" fmla="*/ 80706 w 160636"/>
                <a:gd name="connsiteY17" fmla="*/ 5607 h 221419"/>
                <a:gd name="connsiteX18" fmla="*/ 115482 w 160636"/>
                <a:gd name="connsiteY18" fmla="*/ 0 h 221419"/>
                <a:gd name="connsiteX19" fmla="*/ 137134 w 160636"/>
                <a:gd name="connsiteY19" fmla="*/ 1670 h 221419"/>
                <a:gd name="connsiteX20" fmla="*/ 153956 w 160636"/>
                <a:gd name="connsiteY20" fmla="*/ 5965 h 221419"/>
                <a:gd name="connsiteX21" fmla="*/ 159205 w 160636"/>
                <a:gd name="connsiteY21" fmla="*/ 9365 h 221419"/>
                <a:gd name="connsiteX22" fmla="*/ 160636 w 160636"/>
                <a:gd name="connsiteY22" fmla="*/ 14435 h 221419"/>
                <a:gd name="connsiteX23" fmla="*/ 160398 w 160636"/>
                <a:gd name="connsiteY23" fmla="*/ 17836 h 221419"/>
                <a:gd name="connsiteX24" fmla="*/ 159742 w 160636"/>
                <a:gd name="connsiteY24" fmla="*/ 22906 h 221419"/>
                <a:gd name="connsiteX25" fmla="*/ 158489 w 160636"/>
                <a:gd name="connsiteY25" fmla="*/ 28751 h 221419"/>
                <a:gd name="connsiteX26" fmla="*/ 156580 w 160636"/>
                <a:gd name="connsiteY26" fmla="*/ 34299 h 221419"/>
                <a:gd name="connsiteX27" fmla="*/ 154075 w 160636"/>
                <a:gd name="connsiteY27" fmla="*/ 38414 h 221419"/>
                <a:gd name="connsiteX28" fmla="*/ 150794 w 160636"/>
                <a:gd name="connsiteY28" fmla="*/ 40085 h 221419"/>
                <a:gd name="connsiteX29" fmla="*/ 145784 w 160636"/>
                <a:gd name="connsiteY29" fmla="*/ 39011 h 221419"/>
                <a:gd name="connsiteX30" fmla="*/ 138685 w 160636"/>
                <a:gd name="connsiteY30" fmla="*/ 36625 h 221419"/>
                <a:gd name="connsiteX31" fmla="*/ 128664 w 160636"/>
                <a:gd name="connsiteY31" fmla="*/ 34299 h 221419"/>
                <a:gd name="connsiteX32" fmla="*/ 115064 w 160636"/>
                <a:gd name="connsiteY32" fmla="*/ 33285 h 221419"/>
                <a:gd name="connsiteX33" fmla="*/ 91145 w 160636"/>
                <a:gd name="connsiteY33" fmla="*/ 38176 h 221419"/>
                <a:gd name="connsiteX34" fmla="*/ 73190 w 160636"/>
                <a:gd name="connsiteY34" fmla="*/ 51299 h 221419"/>
                <a:gd name="connsiteX35" fmla="*/ 60485 w 160636"/>
                <a:gd name="connsiteY35" fmla="*/ 70625 h 221419"/>
                <a:gd name="connsiteX36" fmla="*/ 52372 w 160636"/>
                <a:gd name="connsiteY36" fmla="*/ 93948 h 221419"/>
                <a:gd name="connsiteX37" fmla="*/ 72116 w 160636"/>
                <a:gd name="connsiteY37" fmla="*/ 86015 h 221419"/>
                <a:gd name="connsiteX38" fmla="*/ 96871 w 160636"/>
                <a:gd name="connsiteY38" fmla="*/ 82853 h 221419"/>
                <a:gd name="connsiteX39" fmla="*/ 121208 w 160636"/>
                <a:gd name="connsiteY39" fmla="*/ 86552 h 221419"/>
                <a:gd name="connsiteX40" fmla="*/ 137492 w 160636"/>
                <a:gd name="connsiteY40" fmla="*/ 96752 h 221419"/>
                <a:gd name="connsiteX41" fmla="*/ 146678 w 160636"/>
                <a:gd name="connsiteY41" fmla="*/ 111724 h 221419"/>
                <a:gd name="connsiteX42" fmla="*/ 149363 w 160636"/>
                <a:gd name="connsiteY42" fmla="*/ 129619 h 221419"/>
                <a:gd name="connsiteX43" fmla="*/ 105580 w 160636"/>
                <a:gd name="connsiteY43" fmla="*/ 136359 h 221419"/>
                <a:gd name="connsiteX44" fmla="*/ 104267 w 160636"/>
                <a:gd name="connsiteY44" fmla="*/ 127948 h 221419"/>
                <a:gd name="connsiteX45" fmla="*/ 100152 w 160636"/>
                <a:gd name="connsiteY45" fmla="*/ 121447 h 221419"/>
                <a:gd name="connsiteX46" fmla="*/ 92994 w 160636"/>
                <a:gd name="connsiteY46" fmla="*/ 117331 h 221419"/>
                <a:gd name="connsiteX47" fmla="*/ 82555 w 160636"/>
                <a:gd name="connsiteY47" fmla="*/ 115899 h 221419"/>
                <a:gd name="connsiteX48" fmla="*/ 73190 w 160636"/>
                <a:gd name="connsiteY48" fmla="*/ 116675 h 221419"/>
                <a:gd name="connsiteX49" fmla="*/ 63765 w 160636"/>
                <a:gd name="connsiteY49" fmla="*/ 118882 h 221419"/>
                <a:gd name="connsiteX50" fmla="*/ 54818 w 160636"/>
                <a:gd name="connsiteY50" fmla="*/ 122461 h 221419"/>
                <a:gd name="connsiteX51" fmla="*/ 46467 w 160636"/>
                <a:gd name="connsiteY51" fmla="*/ 126815 h 221419"/>
                <a:gd name="connsiteX52" fmla="*/ 43485 w 160636"/>
                <a:gd name="connsiteY52" fmla="*/ 145426 h 221419"/>
                <a:gd name="connsiteX53" fmla="*/ 42650 w 160636"/>
                <a:gd name="connsiteY53" fmla="*/ 160040 h 221419"/>
                <a:gd name="connsiteX54" fmla="*/ 48555 w 160636"/>
                <a:gd name="connsiteY54" fmla="*/ 181633 h 221419"/>
                <a:gd name="connsiteX55" fmla="*/ 65853 w 160636"/>
                <a:gd name="connsiteY55" fmla="*/ 188016 h 221419"/>
                <a:gd name="connsiteX56" fmla="*/ 78558 w 160636"/>
                <a:gd name="connsiteY56" fmla="*/ 185451 h 221419"/>
                <a:gd name="connsiteX57" fmla="*/ 88639 w 160636"/>
                <a:gd name="connsiteY57" fmla="*/ 178770 h 221419"/>
                <a:gd name="connsiteX58" fmla="*/ 96215 w 160636"/>
                <a:gd name="connsiteY58" fmla="*/ 169167 h 221419"/>
                <a:gd name="connsiteX59" fmla="*/ 101464 w 160636"/>
                <a:gd name="connsiteY59" fmla="*/ 158012 h 221419"/>
                <a:gd name="connsiteX60" fmla="*/ 104566 w 160636"/>
                <a:gd name="connsiteY60" fmla="*/ 146679 h 221419"/>
                <a:gd name="connsiteX61" fmla="*/ 105580 w 160636"/>
                <a:gd name="connsiteY61" fmla="*/ 136359 h 22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60636" h="221419">
                  <a:moveTo>
                    <a:pt x="149363" y="129619"/>
                  </a:moveTo>
                  <a:cubicBezTo>
                    <a:pt x="149363" y="134927"/>
                    <a:pt x="148766" y="140892"/>
                    <a:pt x="147633" y="147454"/>
                  </a:cubicBezTo>
                  <a:cubicBezTo>
                    <a:pt x="146440" y="154075"/>
                    <a:pt x="144531" y="160756"/>
                    <a:pt x="141847" y="167556"/>
                  </a:cubicBezTo>
                  <a:cubicBezTo>
                    <a:pt x="139163" y="174356"/>
                    <a:pt x="135643" y="180977"/>
                    <a:pt x="131229" y="187419"/>
                  </a:cubicBezTo>
                  <a:cubicBezTo>
                    <a:pt x="126815" y="193861"/>
                    <a:pt x="121268" y="199647"/>
                    <a:pt x="114527" y="204717"/>
                  </a:cubicBezTo>
                  <a:cubicBezTo>
                    <a:pt x="107787" y="209788"/>
                    <a:pt x="99794" y="213844"/>
                    <a:pt x="90608" y="216886"/>
                  </a:cubicBezTo>
                  <a:cubicBezTo>
                    <a:pt x="81422" y="219928"/>
                    <a:pt x="70804" y="221419"/>
                    <a:pt x="58755" y="221419"/>
                  </a:cubicBezTo>
                  <a:cubicBezTo>
                    <a:pt x="47958" y="221419"/>
                    <a:pt x="38832" y="219988"/>
                    <a:pt x="31376" y="217125"/>
                  </a:cubicBezTo>
                  <a:cubicBezTo>
                    <a:pt x="23919" y="214262"/>
                    <a:pt x="17835" y="210205"/>
                    <a:pt x="13183" y="204956"/>
                  </a:cubicBezTo>
                  <a:cubicBezTo>
                    <a:pt x="8530" y="199707"/>
                    <a:pt x="5130" y="193384"/>
                    <a:pt x="3102" y="186047"/>
                  </a:cubicBezTo>
                  <a:cubicBezTo>
                    <a:pt x="1014" y="178651"/>
                    <a:pt x="0" y="170419"/>
                    <a:pt x="0" y="161233"/>
                  </a:cubicBezTo>
                  <a:cubicBezTo>
                    <a:pt x="0" y="157356"/>
                    <a:pt x="239" y="152106"/>
                    <a:pt x="656" y="145366"/>
                  </a:cubicBezTo>
                  <a:cubicBezTo>
                    <a:pt x="1074" y="138626"/>
                    <a:pt x="1968" y="131170"/>
                    <a:pt x="3340" y="122878"/>
                  </a:cubicBezTo>
                  <a:cubicBezTo>
                    <a:pt x="4712" y="114587"/>
                    <a:pt x="6621" y="105819"/>
                    <a:pt x="9126" y="96573"/>
                  </a:cubicBezTo>
                  <a:cubicBezTo>
                    <a:pt x="11632" y="87327"/>
                    <a:pt x="14853" y="78081"/>
                    <a:pt x="18849" y="68955"/>
                  </a:cubicBezTo>
                  <a:cubicBezTo>
                    <a:pt x="22786" y="59829"/>
                    <a:pt x="27618" y="51060"/>
                    <a:pt x="33284" y="42769"/>
                  </a:cubicBezTo>
                  <a:cubicBezTo>
                    <a:pt x="38951" y="34478"/>
                    <a:pt x="45751" y="27141"/>
                    <a:pt x="53565" y="20758"/>
                  </a:cubicBezTo>
                  <a:cubicBezTo>
                    <a:pt x="61439" y="14435"/>
                    <a:pt x="70446" y="9365"/>
                    <a:pt x="80706" y="5607"/>
                  </a:cubicBezTo>
                  <a:cubicBezTo>
                    <a:pt x="90966" y="1849"/>
                    <a:pt x="102538" y="0"/>
                    <a:pt x="115482" y="0"/>
                  </a:cubicBezTo>
                  <a:cubicBezTo>
                    <a:pt x="123475" y="0"/>
                    <a:pt x="130692" y="537"/>
                    <a:pt x="137134" y="1670"/>
                  </a:cubicBezTo>
                  <a:cubicBezTo>
                    <a:pt x="143517" y="2804"/>
                    <a:pt x="149124" y="4235"/>
                    <a:pt x="153956" y="5965"/>
                  </a:cubicBezTo>
                  <a:cubicBezTo>
                    <a:pt x="156521" y="6979"/>
                    <a:pt x="158250" y="8113"/>
                    <a:pt x="159205" y="9365"/>
                  </a:cubicBezTo>
                  <a:cubicBezTo>
                    <a:pt x="160159" y="10618"/>
                    <a:pt x="160636" y="12348"/>
                    <a:pt x="160636" y="14435"/>
                  </a:cubicBezTo>
                  <a:cubicBezTo>
                    <a:pt x="160636" y="15211"/>
                    <a:pt x="160577" y="16344"/>
                    <a:pt x="160398" y="17836"/>
                  </a:cubicBezTo>
                  <a:cubicBezTo>
                    <a:pt x="160219" y="19327"/>
                    <a:pt x="159980" y="20997"/>
                    <a:pt x="159742" y="22906"/>
                  </a:cubicBezTo>
                  <a:cubicBezTo>
                    <a:pt x="159443" y="24755"/>
                    <a:pt x="159026" y="26723"/>
                    <a:pt x="158489" y="28751"/>
                  </a:cubicBezTo>
                  <a:cubicBezTo>
                    <a:pt x="157952" y="30779"/>
                    <a:pt x="157296" y="32629"/>
                    <a:pt x="156580" y="34299"/>
                  </a:cubicBezTo>
                  <a:cubicBezTo>
                    <a:pt x="155864" y="35969"/>
                    <a:pt x="155029" y="37341"/>
                    <a:pt x="154075" y="38414"/>
                  </a:cubicBezTo>
                  <a:cubicBezTo>
                    <a:pt x="153120" y="39548"/>
                    <a:pt x="152047" y="40085"/>
                    <a:pt x="150794" y="40085"/>
                  </a:cubicBezTo>
                  <a:cubicBezTo>
                    <a:pt x="149363" y="40085"/>
                    <a:pt x="147692" y="39727"/>
                    <a:pt x="145784" y="39011"/>
                  </a:cubicBezTo>
                  <a:cubicBezTo>
                    <a:pt x="143875" y="38295"/>
                    <a:pt x="141548" y="37520"/>
                    <a:pt x="138685" y="36625"/>
                  </a:cubicBezTo>
                  <a:cubicBezTo>
                    <a:pt x="135822" y="35730"/>
                    <a:pt x="132482" y="34955"/>
                    <a:pt x="128664" y="34299"/>
                  </a:cubicBezTo>
                  <a:cubicBezTo>
                    <a:pt x="124847" y="33642"/>
                    <a:pt x="120254" y="33285"/>
                    <a:pt x="115064" y="33285"/>
                  </a:cubicBezTo>
                  <a:cubicBezTo>
                    <a:pt x="106057" y="33285"/>
                    <a:pt x="98064" y="34895"/>
                    <a:pt x="91145" y="38176"/>
                  </a:cubicBezTo>
                  <a:cubicBezTo>
                    <a:pt x="84225" y="41457"/>
                    <a:pt x="78260" y="45811"/>
                    <a:pt x="73190" y="51299"/>
                  </a:cubicBezTo>
                  <a:cubicBezTo>
                    <a:pt x="68120" y="56787"/>
                    <a:pt x="63885" y="63288"/>
                    <a:pt x="60485" y="70625"/>
                  </a:cubicBezTo>
                  <a:cubicBezTo>
                    <a:pt x="57085" y="77962"/>
                    <a:pt x="54400" y="85776"/>
                    <a:pt x="52372" y="93948"/>
                  </a:cubicBezTo>
                  <a:cubicBezTo>
                    <a:pt x="58158" y="90727"/>
                    <a:pt x="64720" y="88103"/>
                    <a:pt x="72116" y="86015"/>
                  </a:cubicBezTo>
                  <a:cubicBezTo>
                    <a:pt x="79453" y="83927"/>
                    <a:pt x="87685" y="82853"/>
                    <a:pt x="96871" y="82853"/>
                  </a:cubicBezTo>
                  <a:cubicBezTo>
                    <a:pt x="106475" y="82853"/>
                    <a:pt x="114527" y="84106"/>
                    <a:pt x="121208" y="86552"/>
                  </a:cubicBezTo>
                  <a:cubicBezTo>
                    <a:pt x="127829" y="89057"/>
                    <a:pt x="133257" y="92398"/>
                    <a:pt x="137492" y="96752"/>
                  </a:cubicBezTo>
                  <a:cubicBezTo>
                    <a:pt x="141727" y="101046"/>
                    <a:pt x="144770" y="106057"/>
                    <a:pt x="146678" y="111724"/>
                  </a:cubicBezTo>
                  <a:cubicBezTo>
                    <a:pt x="148468" y="117331"/>
                    <a:pt x="149363" y="123296"/>
                    <a:pt x="149363" y="129619"/>
                  </a:cubicBezTo>
                  <a:close/>
                  <a:moveTo>
                    <a:pt x="105580" y="136359"/>
                  </a:moveTo>
                  <a:cubicBezTo>
                    <a:pt x="105580" y="133257"/>
                    <a:pt x="105103" y="130454"/>
                    <a:pt x="104267" y="127948"/>
                  </a:cubicBezTo>
                  <a:cubicBezTo>
                    <a:pt x="103373" y="125443"/>
                    <a:pt x="102001" y="123236"/>
                    <a:pt x="100152" y="121447"/>
                  </a:cubicBezTo>
                  <a:cubicBezTo>
                    <a:pt x="98302" y="119598"/>
                    <a:pt x="95917" y="118226"/>
                    <a:pt x="92994" y="117331"/>
                  </a:cubicBezTo>
                  <a:cubicBezTo>
                    <a:pt x="90011" y="116376"/>
                    <a:pt x="86552" y="115899"/>
                    <a:pt x="82555" y="115899"/>
                  </a:cubicBezTo>
                  <a:cubicBezTo>
                    <a:pt x="79573" y="115899"/>
                    <a:pt x="76411" y="116138"/>
                    <a:pt x="73190" y="116675"/>
                  </a:cubicBezTo>
                  <a:cubicBezTo>
                    <a:pt x="69969" y="117152"/>
                    <a:pt x="66808" y="117927"/>
                    <a:pt x="63765" y="118882"/>
                  </a:cubicBezTo>
                  <a:cubicBezTo>
                    <a:pt x="60723" y="119896"/>
                    <a:pt x="57741" y="121089"/>
                    <a:pt x="54818" y="122461"/>
                  </a:cubicBezTo>
                  <a:cubicBezTo>
                    <a:pt x="51895" y="123833"/>
                    <a:pt x="49151" y="125324"/>
                    <a:pt x="46467" y="126815"/>
                  </a:cubicBezTo>
                  <a:cubicBezTo>
                    <a:pt x="45035" y="133735"/>
                    <a:pt x="44021" y="139938"/>
                    <a:pt x="43485" y="145426"/>
                  </a:cubicBezTo>
                  <a:cubicBezTo>
                    <a:pt x="42948" y="150914"/>
                    <a:pt x="42650" y="155745"/>
                    <a:pt x="42650" y="160040"/>
                  </a:cubicBezTo>
                  <a:cubicBezTo>
                    <a:pt x="42650" y="170180"/>
                    <a:pt x="44618" y="177398"/>
                    <a:pt x="48555" y="181633"/>
                  </a:cubicBezTo>
                  <a:cubicBezTo>
                    <a:pt x="52492" y="185868"/>
                    <a:pt x="58278" y="188016"/>
                    <a:pt x="65853" y="188016"/>
                  </a:cubicBezTo>
                  <a:cubicBezTo>
                    <a:pt x="70506" y="188016"/>
                    <a:pt x="74741" y="187180"/>
                    <a:pt x="78558" y="185451"/>
                  </a:cubicBezTo>
                  <a:cubicBezTo>
                    <a:pt x="82316" y="183721"/>
                    <a:pt x="85716" y="181514"/>
                    <a:pt x="88639" y="178770"/>
                  </a:cubicBezTo>
                  <a:cubicBezTo>
                    <a:pt x="91562" y="176026"/>
                    <a:pt x="94127" y="172805"/>
                    <a:pt x="96215" y="169167"/>
                  </a:cubicBezTo>
                  <a:cubicBezTo>
                    <a:pt x="98302" y="165528"/>
                    <a:pt x="100092" y="161829"/>
                    <a:pt x="101464" y="158012"/>
                  </a:cubicBezTo>
                  <a:cubicBezTo>
                    <a:pt x="102836" y="154194"/>
                    <a:pt x="103910" y="150436"/>
                    <a:pt x="104566" y="146679"/>
                  </a:cubicBezTo>
                  <a:cubicBezTo>
                    <a:pt x="105282" y="142861"/>
                    <a:pt x="105580" y="139461"/>
                    <a:pt x="105580" y="136359"/>
                  </a:cubicBezTo>
                  <a:close/>
                </a:path>
              </a:pathLst>
            </a:custGeom>
            <a:solidFill>
              <a:srgbClr val="FFFFFF"/>
            </a:solidFill>
            <a:ln w="4469" cap="flat">
              <a:solidFill>
                <a:srgbClr val="000000"/>
              </a:solidFill>
              <a:prstDash val="solid"/>
              <a:miter/>
            </a:ln>
          </p:spPr>
          <p:txBody>
            <a:bodyPr rtlCol="0" anchor="ctr"/>
            <a:lstStyle/>
            <a:p>
              <a:endParaRPr lang="es-419"/>
            </a:p>
          </p:txBody>
        </p:sp>
      </p:grpSp>
      <p:grpSp>
        <p:nvGrpSpPr>
          <p:cNvPr id="72" name="Gráfico 12">
            <a:extLst>
              <a:ext uri="{FF2B5EF4-FFF2-40B4-BE49-F238E27FC236}">
                <a16:creationId xmlns:a16="http://schemas.microsoft.com/office/drawing/2014/main" id="{796B7711-6D7F-45BF-96D1-168ED466C419}"/>
              </a:ext>
            </a:extLst>
          </p:cNvPr>
          <p:cNvGrpSpPr/>
          <p:nvPr/>
        </p:nvGrpSpPr>
        <p:grpSpPr>
          <a:xfrm>
            <a:off x="8286129" y="3193378"/>
            <a:ext cx="1686949" cy="360760"/>
            <a:chOff x="8286129" y="3193378"/>
            <a:chExt cx="1686949" cy="360760"/>
          </a:xfrm>
          <a:solidFill>
            <a:srgbClr val="211915"/>
          </a:solidFill>
        </p:grpSpPr>
        <p:sp>
          <p:nvSpPr>
            <p:cNvPr id="73" name="Forma libre: forma 72">
              <a:extLst>
                <a:ext uri="{FF2B5EF4-FFF2-40B4-BE49-F238E27FC236}">
                  <a16:creationId xmlns:a16="http://schemas.microsoft.com/office/drawing/2014/main" id="{07B63BF5-8918-4E91-9DAC-A266BC64D048}"/>
                </a:ext>
              </a:extLst>
            </p:cNvPr>
            <p:cNvSpPr/>
            <p:nvPr/>
          </p:nvSpPr>
          <p:spPr>
            <a:xfrm>
              <a:off x="8286129" y="3199403"/>
              <a:ext cx="287395" cy="350441"/>
            </a:xfrm>
            <a:custGeom>
              <a:avLst/>
              <a:gdLst>
                <a:gd name="connsiteX0" fmla="*/ 287395 w 287395"/>
                <a:gd name="connsiteY0" fmla="*/ 85478 h 350441"/>
                <a:gd name="connsiteX1" fmla="*/ 284055 w 287395"/>
                <a:gd name="connsiteY1" fmla="*/ 117032 h 350441"/>
                <a:gd name="connsiteX2" fmla="*/ 273139 w 287395"/>
                <a:gd name="connsiteY2" fmla="*/ 149243 h 350441"/>
                <a:gd name="connsiteX3" fmla="*/ 253574 w 287395"/>
                <a:gd name="connsiteY3" fmla="*/ 179187 h 350441"/>
                <a:gd name="connsiteX4" fmla="*/ 224167 w 287395"/>
                <a:gd name="connsiteY4" fmla="*/ 204240 h 350441"/>
                <a:gd name="connsiteX5" fmla="*/ 183844 w 287395"/>
                <a:gd name="connsiteY5" fmla="*/ 221479 h 350441"/>
                <a:gd name="connsiteX6" fmla="*/ 129920 w 287395"/>
                <a:gd name="connsiteY6" fmla="*/ 227802 h 350441"/>
                <a:gd name="connsiteX7" fmla="*/ 93534 w 287395"/>
                <a:gd name="connsiteY7" fmla="*/ 227802 h 350441"/>
                <a:gd name="connsiteX8" fmla="*/ 71166 w 287395"/>
                <a:gd name="connsiteY8" fmla="*/ 339406 h 350441"/>
                <a:gd name="connsiteX9" fmla="*/ 68481 w 287395"/>
                <a:gd name="connsiteY9" fmla="*/ 344238 h 350441"/>
                <a:gd name="connsiteX10" fmla="*/ 61741 w 287395"/>
                <a:gd name="connsiteY10" fmla="*/ 347757 h 350441"/>
                <a:gd name="connsiteX11" fmla="*/ 50169 w 287395"/>
                <a:gd name="connsiteY11" fmla="*/ 349785 h 350441"/>
                <a:gd name="connsiteX12" fmla="*/ 32930 w 287395"/>
                <a:gd name="connsiteY12" fmla="*/ 350441 h 350441"/>
                <a:gd name="connsiteX13" fmla="*/ 16348 w 287395"/>
                <a:gd name="connsiteY13" fmla="*/ 349785 h 350441"/>
                <a:gd name="connsiteX14" fmla="*/ 5969 w 287395"/>
                <a:gd name="connsiteY14" fmla="*/ 347757 h 350441"/>
                <a:gd name="connsiteX15" fmla="*/ 839 w 287395"/>
                <a:gd name="connsiteY15" fmla="*/ 344417 h 350441"/>
                <a:gd name="connsiteX16" fmla="*/ 302 w 287395"/>
                <a:gd name="connsiteY16" fmla="*/ 339406 h 350441"/>
                <a:gd name="connsiteX17" fmla="*/ 63113 w 287395"/>
                <a:gd name="connsiteY17" fmla="*/ 25351 h 350441"/>
                <a:gd name="connsiteX18" fmla="*/ 73611 w 287395"/>
                <a:gd name="connsiteY18" fmla="*/ 6323 h 350441"/>
                <a:gd name="connsiteX19" fmla="*/ 93534 w 287395"/>
                <a:gd name="connsiteY19" fmla="*/ 0 h 350441"/>
                <a:gd name="connsiteX20" fmla="*/ 169826 w 287395"/>
                <a:gd name="connsiteY20" fmla="*/ 0 h 350441"/>
                <a:gd name="connsiteX21" fmla="*/ 194879 w 287395"/>
                <a:gd name="connsiteY21" fmla="*/ 954 h 350441"/>
                <a:gd name="connsiteX22" fmla="*/ 216711 w 287395"/>
                <a:gd name="connsiteY22" fmla="*/ 4056 h 350441"/>
                <a:gd name="connsiteX23" fmla="*/ 246237 w 287395"/>
                <a:gd name="connsiteY23" fmla="*/ 14018 h 350441"/>
                <a:gd name="connsiteX24" fmla="*/ 268486 w 287395"/>
                <a:gd name="connsiteY24" fmla="*/ 30898 h 350441"/>
                <a:gd name="connsiteX25" fmla="*/ 282504 w 287395"/>
                <a:gd name="connsiteY25" fmla="*/ 54639 h 350441"/>
                <a:gd name="connsiteX26" fmla="*/ 287395 w 287395"/>
                <a:gd name="connsiteY26" fmla="*/ 85478 h 350441"/>
                <a:gd name="connsiteX27" fmla="*/ 212714 w 287395"/>
                <a:gd name="connsiteY27" fmla="*/ 93590 h 350441"/>
                <a:gd name="connsiteX28" fmla="*/ 206511 w 287395"/>
                <a:gd name="connsiteY28" fmla="*/ 71222 h 350441"/>
                <a:gd name="connsiteX29" fmla="*/ 187363 w 287395"/>
                <a:gd name="connsiteY29" fmla="*/ 58039 h 350441"/>
                <a:gd name="connsiteX30" fmla="*/ 174717 w 287395"/>
                <a:gd name="connsiteY30" fmla="*/ 55474 h 350441"/>
                <a:gd name="connsiteX31" fmla="*/ 159089 w 287395"/>
                <a:gd name="connsiteY31" fmla="*/ 54818 h 350441"/>
                <a:gd name="connsiteX32" fmla="*/ 127833 w 287395"/>
                <a:gd name="connsiteY32" fmla="*/ 54818 h 350441"/>
                <a:gd name="connsiteX33" fmla="*/ 104629 w 287395"/>
                <a:gd name="connsiteY33" fmla="*/ 173163 h 350441"/>
                <a:gd name="connsiteX34" fmla="*/ 136959 w 287395"/>
                <a:gd name="connsiteY34" fmla="*/ 173163 h 350441"/>
                <a:gd name="connsiteX35" fmla="*/ 163265 w 287395"/>
                <a:gd name="connsiteY35" fmla="*/ 169524 h 350441"/>
                <a:gd name="connsiteX36" fmla="*/ 182412 w 287395"/>
                <a:gd name="connsiteY36" fmla="*/ 159980 h 350441"/>
                <a:gd name="connsiteX37" fmla="*/ 196430 w 287395"/>
                <a:gd name="connsiteY37" fmla="*/ 145963 h 350441"/>
                <a:gd name="connsiteX38" fmla="*/ 205854 w 287395"/>
                <a:gd name="connsiteY38" fmla="*/ 128962 h 350441"/>
                <a:gd name="connsiteX39" fmla="*/ 211104 w 287395"/>
                <a:gd name="connsiteY39" fmla="*/ 111008 h 350441"/>
                <a:gd name="connsiteX40" fmla="*/ 212714 w 287395"/>
                <a:gd name="connsiteY40" fmla="*/ 93590 h 35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7395" h="350441">
                  <a:moveTo>
                    <a:pt x="287395" y="85478"/>
                  </a:moveTo>
                  <a:cubicBezTo>
                    <a:pt x="287395" y="95559"/>
                    <a:pt x="286262" y="106057"/>
                    <a:pt x="284055" y="117032"/>
                  </a:cubicBezTo>
                  <a:cubicBezTo>
                    <a:pt x="281788" y="128008"/>
                    <a:pt x="278150" y="138745"/>
                    <a:pt x="273139" y="149243"/>
                  </a:cubicBezTo>
                  <a:cubicBezTo>
                    <a:pt x="268129" y="159742"/>
                    <a:pt x="261567" y="169763"/>
                    <a:pt x="253574" y="179187"/>
                  </a:cubicBezTo>
                  <a:cubicBezTo>
                    <a:pt x="245581" y="188612"/>
                    <a:pt x="235798" y="196963"/>
                    <a:pt x="224167" y="204240"/>
                  </a:cubicBezTo>
                  <a:cubicBezTo>
                    <a:pt x="212595" y="211517"/>
                    <a:pt x="199114" y="217303"/>
                    <a:pt x="183844" y="221479"/>
                  </a:cubicBezTo>
                  <a:cubicBezTo>
                    <a:pt x="168573" y="225714"/>
                    <a:pt x="150619" y="227802"/>
                    <a:pt x="129920" y="227802"/>
                  </a:cubicBezTo>
                  <a:lnTo>
                    <a:pt x="93534" y="227802"/>
                  </a:lnTo>
                  <a:lnTo>
                    <a:pt x="71166" y="339406"/>
                  </a:lnTo>
                  <a:cubicBezTo>
                    <a:pt x="70808" y="341196"/>
                    <a:pt x="69913" y="342806"/>
                    <a:pt x="68481" y="344238"/>
                  </a:cubicBezTo>
                  <a:cubicBezTo>
                    <a:pt x="67050" y="345669"/>
                    <a:pt x="64783" y="346862"/>
                    <a:pt x="61741" y="347757"/>
                  </a:cubicBezTo>
                  <a:cubicBezTo>
                    <a:pt x="58699" y="348652"/>
                    <a:pt x="54822" y="349308"/>
                    <a:pt x="50169" y="349785"/>
                  </a:cubicBezTo>
                  <a:cubicBezTo>
                    <a:pt x="45516" y="350203"/>
                    <a:pt x="39730" y="350441"/>
                    <a:pt x="32930" y="350441"/>
                  </a:cubicBezTo>
                  <a:cubicBezTo>
                    <a:pt x="26309" y="350441"/>
                    <a:pt x="20762" y="350203"/>
                    <a:pt x="16348" y="349785"/>
                  </a:cubicBezTo>
                  <a:cubicBezTo>
                    <a:pt x="11934" y="349308"/>
                    <a:pt x="8474" y="348652"/>
                    <a:pt x="5969" y="347757"/>
                  </a:cubicBezTo>
                  <a:cubicBezTo>
                    <a:pt x="3463" y="346862"/>
                    <a:pt x="1733" y="345729"/>
                    <a:pt x="839" y="344417"/>
                  </a:cubicBezTo>
                  <a:cubicBezTo>
                    <a:pt x="-56" y="343045"/>
                    <a:pt x="-235" y="341434"/>
                    <a:pt x="302" y="339406"/>
                  </a:cubicBezTo>
                  <a:lnTo>
                    <a:pt x="63113" y="25351"/>
                  </a:lnTo>
                  <a:cubicBezTo>
                    <a:pt x="64723" y="16881"/>
                    <a:pt x="68243" y="10558"/>
                    <a:pt x="73611" y="6323"/>
                  </a:cubicBezTo>
                  <a:cubicBezTo>
                    <a:pt x="78980" y="2088"/>
                    <a:pt x="85661" y="0"/>
                    <a:pt x="93534" y="0"/>
                  </a:cubicBezTo>
                  <a:lnTo>
                    <a:pt x="169826" y="0"/>
                  </a:lnTo>
                  <a:cubicBezTo>
                    <a:pt x="179191" y="0"/>
                    <a:pt x="187542" y="298"/>
                    <a:pt x="194879" y="954"/>
                  </a:cubicBezTo>
                  <a:cubicBezTo>
                    <a:pt x="202275" y="1610"/>
                    <a:pt x="209553" y="2625"/>
                    <a:pt x="216711" y="4056"/>
                  </a:cubicBezTo>
                  <a:cubicBezTo>
                    <a:pt x="227686" y="6203"/>
                    <a:pt x="237528" y="9544"/>
                    <a:pt x="246237" y="14018"/>
                  </a:cubicBezTo>
                  <a:cubicBezTo>
                    <a:pt x="254946" y="18491"/>
                    <a:pt x="262343" y="24158"/>
                    <a:pt x="268486" y="30898"/>
                  </a:cubicBezTo>
                  <a:cubicBezTo>
                    <a:pt x="274571" y="37639"/>
                    <a:pt x="279283" y="45572"/>
                    <a:pt x="282504" y="54639"/>
                  </a:cubicBezTo>
                  <a:cubicBezTo>
                    <a:pt x="285785" y="63706"/>
                    <a:pt x="287395" y="73965"/>
                    <a:pt x="287395" y="85478"/>
                  </a:cubicBezTo>
                  <a:close/>
                  <a:moveTo>
                    <a:pt x="212714" y="93590"/>
                  </a:moveTo>
                  <a:cubicBezTo>
                    <a:pt x="212714" y="84941"/>
                    <a:pt x="210626" y="77485"/>
                    <a:pt x="206511" y="71222"/>
                  </a:cubicBezTo>
                  <a:cubicBezTo>
                    <a:pt x="202395" y="64958"/>
                    <a:pt x="196012" y="60544"/>
                    <a:pt x="187363" y="58039"/>
                  </a:cubicBezTo>
                  <a:cubicBezTo>
                    <a:pt x="183605" y="56786"/>
                    <a:pt x="179370" y="55951"/>
                    <a:pt x="174717" y="55474"/>
                  </a:cubicBezTo>
                  <a:cubicBezTo>
                    <a:pt x="170065" y="55056"/>
                    <a:pt x="164815" y="54818"/>
                    <a:pt x="159089" y="54818"/>
                  </a:cubicBezTo>
                  <a:lnTo>
                    <a:pt x="127833" y="54818"/>
                  </a:lnTo>
                  <a:lnTo>
                    <a:pt x="104629" y="173163"/>
                  </a:lnTo>
                  <a:lnTo>
                    <a:pt x="136959" y="173163"/>
                  </a:lnTo>
                  <a:cubicBezTo>
                    <a:pt x="147219" y="173163"/>
                    <a:pt x="155987" y="171970"/>
                    <a:pt x="163265" y="169524"/>
                  </a:cubicBezTo>
                  <a:cubicBezTo>
                    <a:pt x="170542" y="167078"/>
                    <a:pt x="176924" y="163917"/>
                    <a:pt x="182412" y="159980"/>
                  </a:cubicBezTo>
                  <a:cubicBezTo>
                    <a:pt x="187900" y="156043"/>
                    <a:pt x="192552" y="151331"/>
                    <a:pt x="196430" y="145963"/>
                  </a:cubicBezTo>
                  <a:cubicBezTo>
                    <a:pt x="200307" y="140594"/>
                    <a:pt x="203468" y="134927"/>
                    <a:pt x="205854" y="128962"/>
                  </a:cubicBezTo>
                  <a:cubicBezTo>
                    <a:pt x="208300" y="123057"/>
                    <a:pt x="210030" y="117032"/>
                    <a:pt x="211104" y="111008"/>
                  </a:cubicBezTo>
                  <a:cubicBezTo>
                    <a:pt x="212177" y="104924"/>
                    <a:pt x="212714" y="99138"/>
                    <a:pt x="212714" y="93590"/>
                  </a:cubicBezTo>
                  <a:close/>
                </a:path>
              </a:pathLst>
            </a:custGeom>
            <a:solidFill>
              <a:srgbClr val="211915"/>
            </a:solidFill>
            <a:ln w="5958" cap="flat">
              <a:noFill/>
              <a:prstDash val="solid"/>
              <a:miter/>
            </a:ln>
          </p:spPr>
          <p:txBody>
            <a:bodyPr rtlCol="0" anchor="ctr"/>
            <a:lstStyle/>
            <a:p>
              <a:endParaRPr lang="es-419"/>
            </a:p>
          </p:txBody>
        </p:sp>
        <p:sp>
          <p:nvSpPr>
            <p:cNvPr id="74" name="Forma libre: forma 73">
              <a:extLst>
                <a:ext uri="{FF2B5EF4-FFF2-40B4-BE49-F238E27FC236}">
                  <a16:creationId xmlns:a16="http://schemas.microsoft.com/office/drawing/2014/main" id="{1421F08B-0211-4FB4-A0FD-7913B6E3B69E}"/>
                </a:ext>
              </a:extLst>
            </p:cNvPr>
            <p:cNvSpPr/>
            <p:nvPr/>
          </p:nvSpPr>
          <p:spPr>
            <a:xfrm>
              <a:off x="8582234" y="3199224"/>
              <a:ext cx="267885" cy="348830"/>
            </a:xfrm>
            <a:custGeom>
              <a:avLst/>
              <a:gdLst>
                <a:gd name="connsiteX0" fmla="*/ 267886 w 267885"/>
                <a:gd name="connsiteY0" fmla="*/ 10439 h 348830"/>
                <a:gd name="connsiteX1" fmla="*/ 267468 w 267885"/>
                <a:gd name="connsiteY1" fmla="*/ 16105 h 348830"/>
                <a:gd name="connsiteX2" fmla="*/ 266275 w 267885"/>
                <a:gd name="connsiteY2" fmla="*/ 25112 h 348830"/>
                <a:gd name="connsiteX3" fmla="*/ 264128 w 267885"/>
                <a:gd name="connsiteY3" fmla="*/ 35491 h 348830"/>
                <a:gd name="connsiteX4" fmla="*/ 260787 w 267885"/>
                <a:gd name="connsiteY4" fmla="*/ 45334 h 348830"/>
                <a:gd name="connsiteX5" fmla="*/ 255956 w 267885"/>
                <a:gd name="connsiteY5" fmla="*/ 52730 h 348830"/>
                <a:gd name="connsiteX6" fmla="*/ 249871 w 267885"/>
                <a:gd name="connsiteY6" fmla="*/ 55713 h 348830"/>
                <a:gd name="connsiteX7" fmla="*/ 125323 w 267885"/>
                <a:gd name="connsiteY7" fmla="*/ 55713 h 348830"/>
                <a:gd name="connsiteX8" fmla="*/ 108084 w 267885"/>
                <a:gd name="connsiteY8" fmla="*/ 140892 h 348830"/>
                <a:gd name="connsiteX9" fmla="*/ 213783 w 267885"/>
                <a:gd name="connsiteY9" fmla="*/ 140892 h 348830"/>
                <a:gd name="connsiteX10" fmla="*/ 219152 w 267885"/>
                <a:gd name="connsiteY10" fmla="*/ 143576 h 348830"/>
                <a:gd name="connsiteX11" fmla="*/ 220762 w 267885"/>
                <a:gd name="connsiteY11" fmla="*/ 151152 h 348830"/>
                <a:gd name="connsiteX12" fmla="*/ 220345 w 267885"/>
                <a:gd name="connsiteY12" fmla="*/ 156938 h 348830"/>
                <a:gd name="connsiteX13" fmla="*/ 219152 w 267885"/>
                <a:gd name="connsiteY13" fmla="*/ 165826 h 348830"/>
                <a:gd name="connsiteX14" fmla="*/ 217004 w 267885"/>
                <a:gd name="connsiteY14" fmla="*/ 175907 h 348830"/>
                <a:gd name="connsiteX15" fmla="*/ 213664 w 267885"/>
                <a:gd name="connsiteY15" fmla="*/ 185331 h 348830"/>
                <a:gd name="connsiteX16" fmla="*/ 208952 w 267885"/>
                <a:gd name="connsiteY16" fmla="*/ 192310 h 348830"/>
                <a:gd name="connsiteX17" fmla="*/ 203046 w 267885"/>
                <a:gd name="connsiteY17" fmla="*/ 194994 h 348830"/>
                <a:gd name="connsiteX18" fmla="*/ 97646 w 267885"/>
                <a:gd name="connsiteY18" fmla="*/ 194994 h 348830"/>
                <a:gd name="connsiteX19" fmla="*/ 77723 w 267885"/>
                <a:gd name="connsiteY19" fmla="*/ 293416 h 348830"/>
                <a:gd name="connsiteX20" fmla="*/ 203881 w 267885"/>
                <a:gd name="connsiteY20" fmla="*/ 293416 h 348830"/>
                <a:gd name="connsiteX21" fmla="*/ 208713 w 267885"/>
                <a:gd name="connsiteY21" fmla="*/ 296220 h 348830"/>
                <a:gd name="connsiteX22" fmla="*/ 210324 w 267885"/>
                <a:gd name="connsiteY22" fmla="*/ 304451 h 348830"/>
                <a:gd name="connsiteX23" fmla="*/ 210025 w 267885"/>
                <a:gd name="connsiteY23" fmla="*/ 310357 h 348830"/>
                <a:gd name="connsiteX24" fmla="*/ 208832 w 267885"/>
                <a:gd name="connsiteY24" fmla="*/ 319364 h 348830"/>
                <a:gd name="connsiteX25" fmla="*/ 206566 w 267885"/>
                <a:gd name="connsiteY25" fmla="*/ 329445 h 348830"/>
                <a:gd name="connsiteX26" fmla="*/ 203225 w 267885"/>
                <a:gd name="connsiteY26" fmla="*/ 338989 h 348830"/>
                <a:gd name="connsiteX27" fmla="*/ 198513 w 267885"/>
                <a:gd name="connsiteY27" fmla="*/ 346147 h 348830"/>
                <a:gd name="connsiteX28" fmla="*/ 192309 w 267885"/>
                <a:gd name="connsiteY28" fmla="*/ 348831 h 348830"/>
                <a:gd name="connsiteX29" fmla="*/ 17059 w 267885"/>
                <a:gd name="connsiteY29" fmla="*/ 348831 h 348830"/>
                <a:gd name="connsiteX30" fmla="*/ 9245 w 267885"/>
                <a:gd name="connsiteY30" fmla="*/ 347638 h 348830"/>
                <a:gd name="connsiteX31" fmla="*/ 3459 w 267885"/>
                <a:gd name="connsiteY31" fmla="*/ 343582 h 348830"/>
                <a:gd name="connsiteX32" fmla="*/ 357 w 267885"/>
                <a:gd name="connsiteY32" fmla="*/ 336543 h 348830"/>
                <a:gd name="connsiteX33" fmla="*/ 596 w 267885"/>
                <a:gd name="connsiteY33" fmla="*/ 326462 h 348830"/>
                <a:gd name="connsiteX34" fmla="*/ 61498 w 267885"/>
                <a:gd name="connsiteY34" fmla="*/ 22369 h 348830"/>
                <a:gd name="connsiteX35" fmla="*/ 71221 w 267885"/>
                <a:gd name="connsiteY35" fmla="*/ 5249 h 348830"/>
                <a:gd name="connsiteX36" fmla="*/ 87386 w 267885"/>
                <a:gd name="connsiteY36" fmla="*/ 0 h 348830"/>
                <a:gd name="connsiteX37" fmla="*/ 261026 w 267885"/>
                <a:gd name="connsiteY37" fmla="*/ 0 h 348830"/>
                <a:gd name="connsiteX38" fmla="*/ 267886 w 267885"/>
                <a:gd name="connsiteY38" fmla="*/ 10439 h 3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7885" h="348830">
                  <a:moveTo>
                    <a:pt x="267886" y="10439"/>
                  </a:moveTo>
                  <a:cubicBezTo>
                    <a:pt x="267886" y="11512"/>
                    <a:pt x="267766" y="13421"/>
                    <a:pt x="267468" y="16105"/>
                  </a:cubicBezTo>
                  <a:cubicBezTo>
                    <a:pt x="267170" y="18790"/>
                    <a:pt x="266812" y="21832"/>
                    <a:pt x="266275" y="25112"/>
                  </a:cubicBezTo>
                  <a:cubicBezTo>
                    <a:pt x="265738" y="28453"/>
                    <a:pt x="265022" y="31912"/>
                    <a:pt x="264128" y="35491"/>
                  </a:cubicBezTo>
                  <a:cubicBezTo>
                    <a:pt x="263233" y="39070"/>
                    <a:pt x="262099" y="42351"/>
                    <a:pt x="260787" y="45334"/>
                  </a:cubicBezTo>
                  <a:cubicBezTo>
                    <a:pt x="259415" y="48316"/>
                    <a:pt x="257805" y="50762"/>
                    <a:pt x="255956" y="52730"/>
                  </a:cubicBezTo>
                  <a:cubicBezTo>
                    <a:pt x="254047" y="54699"/>
                    <a:pt x="252019" y="55713"/>
                    <a:pt x="249871" y="55713"/>
                  </a:cubicBezTo>
                  <a:lnTo>
                    <a:pt x="125323" y="55713"/>
                  </a:lnTo>
                  <a:lnTo>
                    <a:pt x="108084" y="140892"/>
                  </a:lnTo>
                  <a:lnTo>
                    <a:pt x="213783" y="140892"/>
                  </a:lnTo>
                  <a:cubicBezTo>
                    <a:pt x="216289" y="140892"/>
                    <a:pt x="218078" y="141787"/>
                    <a:pt x="219152" y="143576"/>
                  </a:cubicBezTo>
                  <a:cubicBezTo>
                    <a:pt x="220226" y="145366"/>
                    <a:pt x="220762" y="147871"/>
                    <a:pt x="220762" y="151152"/>
                  </a:cubicBezTo>
                  <a:cubicBezTo>
                    <a:pt x="220762" y="152405"/>
                    <a:pt x="220643" y="154373"/>
                    <a:pt x="220345" y="156938"/>
                  </a:cubicBezTo>
                  <a:cubicBezTo>
                    <a:pt x="220106" y="159563"/>
                    <a:pt x="219689" y="162485"/>
                    <a:pt x="219152" y="165826"/>
                  </a:cubicBezTo>
                  <a:cubicBezTo>
                    <a:pt x="218615" y="169166"/>
                    <a:pt x="217899" y="172507"/>
                    <a:pt x="217004" y="175907"/>
                  </a:cubicBezTo>
                  <a:cubicBezTo>
                    <a:pt x="216110" y="179307"/>
                    <a:pt x="214976" y="182468"/>
                    <a:pt x="213664" y="185331"/>
                  </a:cubicBezTo>
                  <a:cubicBezTo>
                    <a:pt x="212352" y="188194"/>
                    <a:pt x="210741" y="190521"/>
                    <a:pt x="208952" y="192310"/>
                  </a:cubicBezTo>
                  <a:cubicBezTo>
                    <a:pt x="207162" y="194100"/>
                    <a:pt x="205194" y="194994"/>
                    <a:pt x="203046" y="194994"/>
                  </a:cubicBezTo>
                  <a:lnTo>
                    <a:pt x="97646" y="194994"/>
                  </a:lnTo>
                  <a:lnTo>
                    <a:pt x="77723" y="293416"/>
                  </a:lnTo>
                  <a:lnTo>
                    <a:pt x="203881" y="293416"/>
                  </a:lnTo>
                  <a:cubicBezTo>
                    <a:pt x="206029" y="293416"/>
                    <a:pt x="207639" y="294371"/>
                    <a:pt x="208713" y="296220"/>
                  </a:cubicBezTo>
                  <a:cubicBezTo>
                    <a:pt x="209787" y="298129"/>
                    <a:pt x="210324" y="300872"/>
                    <a:pt x="210324" y="304451"/>
                  </a:cubicBezTo>
                  <a:cubicBezTo>
                    <a:pt x="210324" y="305704"/>
                    <a:pt x="210204" y="307673"/>
                    <a:pt x="210025" y="310357"/>
                  </a:cubicBezTo>
                  <a:cubicBezTo>
                    <a:pt x="209846" y="313041"/>
                    <a:pt x="209429" y="316083"/>
                    <a:pt x="208832" y="319364"/>
                  </a:cubicBezTo>
                  <a:cubicBezTo>
                    <a:pt x="208176" y="322704"/>
                    <a:pt x="207460" y="326045"/>
                    <a:pt x="206566" y="329445"/>
                  </a:cubicBezTo>
                  <a:cubicBezTo>
                    <a:pt x="205671" y="332845"/>
                    <a:pt x="204538" y="336066"/>
                    <a:pt x="203225" y="338989"/>
                  </a:cubicBezTo>
                  <a:cubicBezTo>
                    <a:pt x="201853" y="341971"/>
                    <a:pt x="200302" y="344357"/>
                    <a:pt x="198513" y="346147"/>
                  </a:cubicBezTo>
                  <a:cubicBezTo>
                    <a:pt x="196724" y="347936"/>
                    <a:pt x="194636" y="348831"/>
                    <a:pt x="192309" y="348831"/>
                  </a:cubicBezTo>
                  <a:lnTo>
                    <a:pt x="17059" y="348831"/>
                  </a:lnTo>
                  <a:cubicBezTo>
                    <a:pt x="14196" y="348831"/>
                    <a:pt x="11571" y="348413"/>
                    <a:pt x="9245" y="347638"/>
                  </a:cubicBezTo>
                  <a:cubicBezTo>
                    <a:pt x="6919" y="346803"/>
                    <a:pt x="4950" y="345490"/>
                    <a:pt x="3459" y="343582"/>
                  </a:cubicBezTo>
                  <a:cubicBezTo>
                    <a:pt x="1908" y="341673"/>
                    <a:pt x="894" y="339346"/>
                    <a:pt x="357" y="336543"/>
                  </a:cubicBezTo>
                  <a:cubicBezTo>
                    <a:pt x="-180" y="333739"/>
                    <a:pt x="-120" y="330399"/>
                    <a:pt x="596" y="326462"/>
                  </a:cubicBezTo>
                  <a:lnTo>
                    <a:pt x="61498" y="22369"/>
                  </a:lnTo>
                  <a:cubicBezTo>
                    <a:pt x="63108" y="14435"/>
                    <a:pt x="66330" y="8768"/>
                    <a:pt x="71221" y="5249"/>
                  </a:cubicBezTo>
                  <a:cubicBezTo>
                    <a:pt x="76112" y="1730"/>
                    <a:pt x="81481" y="0"/>
                    <a:pt x="87386" y="0"/>
                  </a:cubicBezTo>
                  <a:lnTo>
                    <a:pt x="261026" y="0"/>
                  </a:lnTo>
                  <a:cubicBezTo>
                    <a:pt x="265559" y="179"/>
                    <a:pt x="267886" y="3639"/>
                    <a:pt x="267886" y="10439"/>
                  </a:cubicBezTo>
                  <a:close/>
                </a:path>
              </a:pathLst>
            </a:custGeom>
            <a:solidFill>
              <a:srgbClr val="211915"/>
            </a:solidFill>
            <a:ln w="5958" cap="flat">
              <a:noFill/>
              <a:prstDash val="solid"/>
              <a:miter/>
            </a:ln>
          </p:spPr>
          <p:txBody>
            <a:bodyPr rtlCol="0" anchor="ctr"/>
            <a:lstStyle/>
            <a:p>
              <a:endParaRPr lang="es-419"/>
            </a:p>
          </p:txBody>
        </p:sp>
        <p:sp>
          <p:nvSpPr>
            <p:cNvPr id="75" name="Forma libre: forma 74">
              <a:extLst>
                <a:ext uri="{FF2B5EF4-FFF2-40B4-BE49-F238E27FC236}">
                  <a16:creationId xmlns:a16="http://schemas.microsoft.com/office/drawing/2014/main" id="{5772E58C-3076-48C2-9DB5-AAA8CE96FFF7}"/>
                </a:ext>
              </a:extLst>
            </p:cNvPr>
            <p:cNvSpPr/>
            <p:nvPr/>
          </p:nvSpPr>
          <p:spPr>
            <a:xfrm>
              <a:off x="8849280" y="3197852"/>
              <a:ext cx="137372" cy="352051"/>
            </a:xfrm>
            <a:custGeom>
              <a:avLst/>
              <a:gdLst>
                <a:gd name="connsiteX0" fmla="*/ 71464 w 137372"/>
                <a:gd name="connsiteY0" fmla="*/ 341017 h 352051"/>
                <a:gd name="connsiteX1" fmla="*/ 68780 w 137372"/>
                <a:gd name="connsiteY1" fmla="*/ 345848 h 352051"/>
                <a:gd name="connsiteX2" fmla="*/ 62159 w 137372"/>
                <a:gd name="connsiteY2" fmla="*/ 349368 h 352051"/>
                <a:gd name="connsiteX3" fmla="*/ 50706 w 137372"/>
                <a:gd name="connsiteY3" fmla="*/ 351396 h 352051"/>
                <a:gd name="connsiteX4" fmla="*/ 33467 w 137372"/>
                <a:gd name="connsiteY4" fmla="*/ 352052 h 352051"/>
                <a:gd name="connsiteX5" fmla="*/ 16348 w 137372"/>
                <a:gd name="connsiteY5" fmla="*/ 351396 h 352051"/>
                <a:gd name="connsiteX6" fmla="*/ 5969 w 137372"/>
                <a:gd name="connsiteY6" fmla="*/ 349368 h 352051"/>
                <a:gd name="connsiteX7" fmla="*/ 839 w 137372"/>
                <a:gd name="connsiteY7" fmla="*/ 345848 h 352051"/>
                <a:gd name="connsiteX8" fmla="*/ 302 w 137372"/>
                <a:gd name="connsiteY8" fmla="*/ 341017 h 352051"/>
                <a:gd name="connsiteX9" fmla="*/ 66334 w 137372"/>
                <a:gd name="connsiteY9" fmla="*/ 11035 h 352051"/>
                <a:gd name="connsiteX10" fmla="*/ 68899 w 137372"/>
                <a:gd name="connsiteY10" fmla="*/ 6204 h 352051"/>
                <a:gd name="connsiteX11" fmla="*/ 75639 w 137372"/>
                <a:gd name="connsiteY11" fmla="*/ 2684 h 352051"/>
                <a:gd name="connsiteX12" fmla="*/ 86973 w 137372"/>
                <a:gd name="connsiteY12" fmla="*/ 656 h 352051"/>
                <a:gd name="connsiteX13" fmla="*/ 104092 w 137372"/>
                <a:gd name="connsiteY13" fmla="*/ 0 h 352051"/>
                <a:gd name="connsiteX14" fmla="*/ 120913 w 137372"/>
                <a:gd name="connsiteY14" fmla="*/ 656 h 352051"/>
                <a:gd name="connsiteX15" fmla="*/ 131412 w 137372"/>
                <a:gd name="connsiteY15" fmla="*/ 2684 h 352051"/>
                <a:gd name="connsiteX16" fmla="*/ 136542 w 137372"/>
                <a:gd name="connsiteY16" fmla="*/ 6204 h 352051"/>
                <a:gd name="connsiteX17" fmla="*/ 137198 w 137372"/>
                <a:gd name="connsiteY17" fmla="*/ 11035 h 352051"/>
                <a:gd name="connsiteX18" fmla="*/ 71464 w 137372"/>
                <a:gd name="connsiteY18" fmla="*/ 341017 h 35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372" h="352051">
                  <a:moveTo>
                    <a:pt x="71464" y="341017"/>
                  </a:moveTo>
                  <a:cubicBezTo>
                    <a:pt x="71106" y="342806"/>
                    <a:pt x="70211" y="344417"/>
                    <a:pt x="68780" y="345848"/>
                  </a:cubicBezTo>
                  <a:cubicBezTo>
                    <a:pt x="67348" y="347280"/>
                    <a:pt x="65141" y="348473"/>
                    <a:pt x="62159" y="349368"/>
                  </a:cubicBezTo>
                  <a:cubicBezTo>
                    <a:pt x="59176" y="350262"/>
                    <a:pt x="55358" y="350918"/>
                    <a:pt x="50706" y="351396"/>
                  </a:cubicBezTo>
                  <a:cubicBezTo>
                    <a:pt x="46053" y="351813"/>
                    <a:pt x="40267" y="352052"/>
                    <a:pt x="33467" y="352052"/>
                  </a:cubicBezTo>
                  <a:cubicBezTo>
                    <a:pt x="26488" y="352052"/>
                    <a:pt x="20762" y="351813"/>
                    <a:pt x="16348" y="351396"/>
                  </a:cubicBezTo>
                  <a:cubicBezTo>
                    <a:pt x="11934" y="350918"/>
                    <a:pt x="8474" y="350262"/>
                    <a:pt x="5969" y="349368"/>
                  </a:cubicBezTo>
                  <a:cubicBezTo>
                    <a:pt x="3463" y="348473"/>
                    <a:pt x="1733" y="347280"/>
                    <a:pt x="839" y="345848"/>
                  </a:cubicBezTo>
                  <a:cubicBezTo>
                    <a:pt x="-56" y="344417"/>
                    <a:pt x="-235" y="342806"/>
                    <a:pt x="302" y="341017"/>
                  </a:cubicBezTo>
                  <a:lnTo>
                    <a:pt x="66334" y="11035"/>
                  </a:lnTo>
                  <a:cubicBezTo>
                    <a:pt x="66513" y="9246"/>
                    <a:pt x="67348" y="7635"/>
                    <a:pt x="68899" y="6204"/>
                  </a:cubicBezTo>
                  <a:cubicBezTo>
                    <a:pt x="70450" y="4772"/>
                    <a:pt x="72657" y="3579"/>
                    <a:pt x="75639" y="2684"/>
                  </a:cubicBezTo>
                  <a:cubicBezTo>
                    <a:pt x="78622" y="1789"/>
                    <a:pt x="82380" y="1133"/>
                    <a:pt x="86973" y="656"/>
                  </a:cubicBezTo>
                  <a:cubicBezTo>
                    <a:pt x="91566" y="239"/>
                    <a:pt x="97233" y="0"/>
                    <a:pt x="104092" y="0"/>
                  </a:cubicBezTo>
                  <a:cubicBezTo>
                    <a:pt x="110952" y="0"/>
                    <a:pt x="116559" y="239"/>
                    <a:pt x="120913" y="656"/>
                  </a:cubicBezTo>
                  <a:cubicBezTo>
                    <a:pt x="125327" y="1133"/>
                    <a:pt x="128847" y="1789"/>
                    <a:pt x="131412" y="2684"/>
                  </a:cubicBezTo>
                  <a:cubicBezTo>
                    <a:pt x="134036" y="3579"/>
                    <a:pt x="135706" y="4772"/>
                    <a:pt x="136542" y="6204"/>
                  </a:cubicBezTo>
                  <a:cubicBezTo>
                    <a:pt x="137377" y="7635"/>
                    <a:pt x="137556" y="9246"/>
                    <a:pt x="137198" y="11035"/>
                  </a:cubicBezTo>
                  <a:lnTo>
                    <a:pt x="71464" y="341017"/>
                  </a:lnTo>
                  <a:close/>
                </a:path>
              </a:pathLst>
            </a:custGeom>
            <a:solidFill>
              <a:srgbClr val="211915"/>
            </a:solidFill>
            <a:ln w="5958" cap="flat">
              <a:noFill/>
              <a:prstDash val="solid"/>
              <a:miter/>
            </a:ln>
          </p:spPr>
          <p:txBody>
            <a:bodyPr rtlCol="0" anchor="ctr"/>
            <a:lstStyle/>
            <a:p>
              <a:endParaRPr lang="es-419"/>
            </a:p>
          </p:txBody>
        </p:sp>
        <p:sp>
          <p:nvSpPr>
            <p:cNvPr id="76" name="Forma libre: forma 75">
              <a:extLst>
                <a:ext uri="{FF2B5EF4-FFF2-40B4-BE49-F238E27FC236}">
                  <a16:creationId xmlns:a16="http://schemas.microsoft.com/office/drawing/2014/main" id="{F84B705C-6B4B-4054-982A-3F1EB6DF8DCE}"/>
                </a:ext>
              </a:extLst>
            </p:cNvPr>
            <p:cNvSpPr/>
            <p:nvPr/>
          </p:nvSpPr>
          <p:spPr>
            <a:xfrm>
              <a:off x="9006878" y="3193378"/>
              <a:ext cx="328788" cy="360760"/>
            </a:xfrm>
            <a:custGeom>
              <a:avLst/>
              <a:gdLst>
                <a:gd name="connsiteX0" fmla="*/ 328788 w 328788"/>
                <a:gd name="connsiteY0" fmla="*/ 43246 h 360760"/>
                <a:gd name="connsiteX1" fmla="*/ 328371 w 328788"/>
                <a:gd name="connsiteY1" fmla="*/ 50285 h 360760"/>
                <a:gd name="connsiteX2" fmla="*/ 326999 w 328788"/>
                <a:gd name="connsiteY2" fmla="*/ 59590 h 360760"/>
                <a:gd name="connsiteX3" fmla="*/ 324732 w 328788"/>
                <a:gd name="connsiteY3" fmla="*/ 69551 h 360760"/>
                <a:gd name="connsiteX4" fmla="*/ 321511 w 328788"/>
                <a:gd name="connsiteY4" fmla="*/ 78558 h 360760"/>
                <a:gd name="connsiteX5" fmla="*/ 317336 w 328788"/>
                <a:gd name="connsiteY5" fmla="*/ 85180 h 360760"/>
                <a:gd name="connsiteX6" fmla="*/ 312624 w 328788"/>
                <a:gd name="connsiteY6" fmla="*/ 87744 h 360760"/>
                <a:gd name="connsiteX7" fmla="*/ 301290 w 328788"/>
                <a:gd name="connsiteY7" fmla="*/ 83152 h 360760"/>
                <a:gd name="connsiteX8" fmla="*/ 282441 w 328788"/>
                <a:gd name="connsiteY8" fmla="*/ 72892 h 360760"/>
                <a:gd name="connsiteX9" fmla="*/ 254107 w 328788"/>
                <a:gd name="connsiteY9" fmla="*/ 62632 h 360760"/>
                <a:gd name="connsiteX10" fmla="*/ 214500 w 328788"/>
                <a:gd name="connsiteY10" fmla="*/ 58039 h 360760"/>
                <a:gd name="connsiteX11" fmla="*/ 172447 w 328788"/>
                <a:gd name="connsiteY11" fmla="*/ 64660 h 360760"/>
                <a:gd name="connsiteX12" fmla="*/ 137552 w 328788"/>
                <a:gd name="connsiteY12" fmla="*/ 82734 h 360760"/>
                <a:gd name="connsiteX13" fmla="*/ 109755 w 328788"/>
                <a:gd name="connsiteY13" fmla="*/ 109696 h 360760"/>
                <a:gd name="connsiteX14" fmla="*/ 89534 w 328788"/>
                <a:gd name="connsiteY14" fmla="*/ 142980 h 360760"/>
                <a:gd name="connsiteX15" fmla="*/ 77246 w 328788"/>
                <a:gd name="connsiteY15" fmla="*/ 179903 h 360760"/>
                <a:gd name="connsiteX16" fmla="*/ 73190 w 328788"/>
                <a:gd name="connsiteY16" fmla="*/ 217661 h 360760"/>
                <a:gd name="connsiteX17" fmla="*/ 79095 w 328788"/>
                <a:gd name="connsiteY17" fmla="*/ 254048 h 360760"/>
                <a:gd name="connsiteX18" fmla="*/ 96215 w 328788"/>
                <a:gd name="connsiteY18" fmla="*/ 280174 h 360760"/>
                <a:gd name="connsiteX19" fmla="*/ 123296 w 328788"/>
                <a:gd name="connsiteY19" fmla="*/ 296100 h 360760"/>
                <a:gd name="connsiteX20" fmla="*/ 158906 w 328788"/>
                <a:gd name="connsiteY20" fmla="*/ 301469 h 360760"/>
                <a:gd name="connsiteX21" fmla="*/ 185033 w 328788"/>
                <a:gd name="connsiteY21" fmla="*/ 298785 h 360760"/>
                <a:gd name="connsiteX22" fmla="*/ 209012 w 328788"/>
                <a:gd name="connsiteY22" fmla="*/ 290673 h 360760"/>
                <a:gd name="connsiteX23" fmla="*/ 225177 w 328788"/>
                <a:gd name="connsiteY23" fmla="*/ 210086 h 360760"/>
                <a:gd name="connsiteX24" fmla="*/ 159384 w 328788"/>
                <a:gd name="connsiteY24" fmla="*/ 210086 h 360760"/>
                <a:gd name="connsiteX25" fmla="*/ 154254 w 328788"/>
                <a:gd name="connsiteY25" fmla="*/ 207521 h 360760"/>
                <a:gd name="connsiteX26" fmla="*/ 152345 w 328788"/>
                <a:gd name="connsiteY26" fmla="*/ 199289 h 360760"/>
                <a:gd name="connsiteX27" fmla="*/ 152882 w 328788"/>
                <a:gd name="connsiteY27" fmla="*/ 192251 h 360760"/>
                <a:gd name="connsiteX28" fmla="*/ 154373 w 328788"/>
                <a:gd name="connsiteY28" fmla="*/ 183244 h 360760"/>
                <a:gd name="connsiteX29" fmla="*/ 156640 w 328788"/>
                <a:gd name="connsiteY29" fmla="*/ 173700 h 360760"/>
                <a:gd name="connsiteX30" fmla="*/ 159980 w 328788"/>
                <a:gd name="connsiteY30" fmla="*/ 165050 h 360760"/>
                <a:gd name="connsiteX31" fmla="*/ 164454 w 328788"/>
                <a:gd name="connsiteY31" fmla="*/ 158847 h 360760"/>
                <a:gd name="connsiteX32" fmla="*/ 169822 w 328788"/>
                <a:gd name="connsiteY32" fmla="*/ 156401 h 360760"/>
                <a:gd name="connsiteX33" fmla="*/ 287630 w 328788"/>
                <a:gd name="connsiteY33" fmla="*/ 156401 h 360760"/>
                <a:gd name="connsiteX34" fmla="*/ 300276 w 328788"/>
                <a:gd name="connsiteY34" fmla="*/ 162306 h 360760"/>
                <a:gd name="connsiteX35" fmla="*/ 301886 w 328788"/>
                <a:gd name="connsiteY35" fmla="*/ 179008 h 360760"/>
                <a:gd name="connsiteX36" fmla="*/ 273851 w 328788"/>
                <a:gd name="connsiteY36" fmla="*/ 318648 h 360760"/>
                <a:gd name="connsiteX37" fmla="*/ 271167 w 328788"/>
                <a:gd name="connsiteY37" fmla="*/ 327417 h 360760"/>
                <a:gd name="connsiteX38" fmla="*/ 266872 w 328788"/>
                <a:gd name="connsiteY38" fmla="*/ 334038 h 360760"/>
                <a:gd name="connsiteX39" fmla="*/ 253093 w 328788"/>
                <a:gd name="connsiteY39" fmla="*/ 341733 h 360760"/>
                <a:gd name="connsiteX40" fmla="*/ 226788 w 328788"/>
                <a:gd name="connsiteY40" fmla="*/ 350501 h 360760"/>
                <a:gd name="connsiteX41" fmla="*/ 192131 w 328788"/>
                <a:gd name="connsiteY41" fmla="*/ 357778 h 360760"/>
                <a:gd name="connsiteX42" fmla="*/ 153061 w 328788"/>
                <a:gd name="connsiteY42" fmla="*/ 360761 h 360760"/>
                <a:gd name="connsiteX43" fmla="*/ 87029 w 328788"/>
                <a:gd name="connsiteY43" fmla="*/ 352112 h 360760"/>
                <a:gd name="connsiteX44" fmla="*/ 39190 w 328788"/>
                <a:gd name="connsiteY44" fmla="*/ 326343 h 360760"/>
                <a:gd name="connsiteX45" fmla="*/ 9961 w 328788"/>
                <a:gd name="connsiteY45" fmla="*/ 284409 h 360760"/>
                <a:gd name="connsiteX46" fmla="*/ 0 w 328788"/>
                <a:gd name="connsiteY46" fmla="*/ 227265 h 360760"/>
                <a:gd name="connsiteX47" fmla="*/ 6323 w 328788"/>
                <a:gd name="connsiteY47" fmla="*/ 170121 h 360760"/>
                <a:gd name="connsiteX48" fmla="*/ 25172 w 328788"/>
                <a:gd name="connsiteY48" fmla="*/ 116854 h 360760"/>
                <a:gd name="connsiteX49" fmla="*/ 56190 w 328788"/>
                <a:gd name="connsiteY49" fmla="*/ 70208 h 360760"/>
                <a:gd name="connsiteX50" fmla="*/ 99078 w 328788"/>
                <a:gd name="connsiteY50" fmla="*/ 33165 h 360760"/>
                <a:gd name="connsiteX51" fmla="*/ 153419 w 328788"/>
                <a:gd name="connsiteY51" fmla="*/ 8768 h 360760"/>
                <a:gd name="connsiteX52" fmla="*/ 218914 w 328788"/>
                <a:gd name="connsiteY52" fmla="*/ 0 h 360760"/>
                <a:gd name="connsiteX53" fmla="*/ 256135 w 328788"/>
                <a:gd name="connsiteY53" fmla="*/ 3102 h 360760"/>
                <a:gd name="connsiteX54" fmla="*/ 287571 w 328788"/>
                <a:gd name="connsiteY54" fmla="*/ 10677 h 360760"/>
                <a:gd name="connsiteX55" fmla="*/ 310894 w 328788"/>
                <a:gd name="connsiteY55" fmla="*/ 20221 h 360760"/>
                <a:gd name="connsiteX56" fmla="*/ 323420 w 328788"/>
                <a:gd name="connsiteY56" fmla="*/ 28155 h 360760"/>
                <a:gd name="connsiteX57" fmla="*/ 327595 w 328788"/>
                <a:gd name="connsiteY57" fmla="*/ 34477 h 360760"/>
                <a:gd name="connsiteX58" fmla="*/ 328788 w 328788"/>
                <a:gd name="connsiteY58" fmla="*/ 43246 h 36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28788" h="360760">
                  <a:moveTo>
                    <a:pt x="328788" y="43246"/>
                  </a:moveTo>
                  <a:cubicBezTo>
                    <a:pt x="328788" y="45035"/>
                    <a:pt x="328669" y="47362"/>
                    <a:pt x="328371" y="50285"/>
                  </a:cubicBezTo>
                  <a:cubicBezTo>
                    <a:pt x="328132" y="53148"/>
                    <a:pt x="327655" y="56250"/>
                    <a:pt x="326999" y="59590"/>
                  </a:cubicBezTo>
                  <a:cubicBezTo>
                    <a:pt x="326343" y="62930"/>
                    <a:pt x="325627" y="66271"/>
                    <a:pt x="324732" y="69551"/>
                  </a:cubicBezTo>
                  <a:cubicBezTo>
                    <a:pt x="323838" y="72892"/>
                    <a:pt x="322764" y="75874"/>
                    <a:pt x="321511" y="78558"/>
                  </a:cubicBezTo>
                  <a:cubicBezTo>
                    <a:pt x="320259" y="81243"/>
                    <a:pt x="318887" y="83450"/>
                    <a:pt x="317336" y="85180"/>
                  </a:cubicBezTo>
                  <a:cubicBezTo>
                    <a:pt x="315785" y="86909"/>
                    <a:pt x="314234" y="87744"/>
                    <a:pt x="312624" y="87744"/>
                  </a:cubicBezTo>
                  <a:cubicBezTo>
                    <a:pt x="309939" y="87744"/>
                    <a:pt x="306181" y="86194"/>
                    <a:pt x="301290" y="83152"/>
                  </a:cubicBezTo>
                  <a:cubicBezTo>
                    <a:pt x="296458" y="80109"/>
                    <a:pt x="290136" y="76709"/>
                    <a:pt x="282441" y="72892"/>
                  </a:cubicBezTo>
                  <a:cubicBezTo>
                    <a:pt x="274686" y="69134"/>
                    <a:pt x="265262" y="65734"/>
                    <a:pt x="254107" y="62632"/>
                  </a:cubicBezTo>
                  <a:cubicBezTo>
                    <a:pt x="242953" y="59590"/>
                    <a:pt x="229770" y="58039"/>
                    <a:pt x="214500" y="58039"/>
                  </a:cubicBezTo>
                  <a:cubicBezTo>
                    <a:pt x="199230" y="58039"/>
                    <a:pt x="185212" y="60246"/>
                    <a:pt x="172447" y="64660"/>
                  </a:cubicBezTo>
                  <a:cubicBezTo>
                    <a:pt x="159682" y="69074"/>
                    <a:pt x="148050" y="75099"/>
                    <a:pt x="137552" y="82734"/>
                  </a:cubicBezTo>
                  <a:cubicBezTo>
                    <a:pt x="127054" y="90369"/>
                    <a:pt x="117808" y="99376"/>
                    <a:pt x="109755" y="109696"/>
                  </a:cubicBezTo>
                  <a:cubicBezTo>
                    <a:pt x="101762" y="120015"/>
                    <a:pt x="95022" y="131110"/>
                    <a:pt x="89534" y="142980"/>
                  </a:cubicBezTo>
                  <a:cubicBezTo>
                    <a:pt x="84046" y="154850"/>
                    <a:pt x="79990" y="167138"/>
                    <a:pt x="77246" y="179903"/>
                  </a:cubicBezTo>
                  <a:cubicBezTo>
                    <a:pt x="74562" y="192668"/>
                    <a:pt x="73190" y="205254"/>
                    <a:pt x="73190" y="217661"/>
                  </a:cubicBezTo>
                  <a:cubicBezTo>
                    <a:pt x="73190" y="231500"/>
                    <a:pt x="75159" y="243609"/>
                    <a:pt x="79095" y="254048"/>
                  </a:cubicBezTo>
                  <a:cubicBezTo>
                    <a:pt x="83032" y="264486"/>
                    <a:pt x="88759" y="273195"/>
                    <a:pt x="96215" y="280174"/>
                  </a:cubicBezTo>
                  <a:cubicBezTo>
                    <a:pt x="103671" y="287153"/>
                    <a:pt x="112678" y="292462"/>
                    <a:pt x="123296" y="296100"/>
                  </a:cubicBezTo>
                  <a:cubicBezTo>
                    <a:pt x="133913" y="299679"/>
                    <a:pt x="145784" y="301469"/>
                    <a:pt x="158906" y="301469"/>
                  </a:cubicBezTo>
                  <a:cubicBezTo>
                    <a:pt x="167735" y="301469"/>
                    <a:pt x="176443" y="300574"/>
                    <a:pt x="185033" y="298785"/>
                  </a:cubicBezTo>
                  <a:cubicBezTo>
                    <a:pt x="193682" y="296995"/>
                    <a:pt x="201675" y="294311"/>
                    <a:pt x="209012" y="290673"/>
                  </a:cubicBezTo>
                  <a:lnTo>
                    <a:pt x="225177" y="210086"/>
                  </a:lnTo>
                  <a:lnTo>
                    <a:pt x="159384" y="210086"/>
                  </a:lnTo>
                  <a:cubicBezTo>
                    <a:pt x="157236" y="210086"/>
                    <a:pt x="155507" y="209251"/>
                    <a:pt x="154254" y="207521"/>
                  </a:cubicBezTo>
                  <a:cubicBezTo>
                    <a:pt x="153001" y="205791"/>
                    <a:pt x="152345" y="203047"/>
                    <a:pt x="152345" y="199289"/>
                  </a:cubicBezTo>
                  <a:cubicBezTo>
                    <a:pt x="152345" y="197500"/>
                    <a:pt x="152524" y="195173"/>
                    <a:pt x="152882" y="192251"/>
                  </a:cubicBezTo>
                  <a:cubicBezTo>
                    <a:pt x="153240" y="189387"/>
                    <a:pt x="153717" y="186345"/>
                    <a:pt x="154373" y="183244"/>
                  </a:cubicBezTo>
                  <a:cubicBezTo>
                    <a:pt x="155029" y="180082"/>
                    <a:pt x="155745" y="176921"/>
                    <a:pt x="156640" y="173700"/>
                  </a:cubicBezTo>
                  <a:cubicBezTo>
                    <a:pt x="157535" y="170478"/>
                    <a:pt x="158668" y="167615"/>
                    <a:pt x="159980" y="165050"/>
                  </a:cubicBezTo>
                  <a:cubicBezTo>
                    <a:pt x="161352" y="162545"/>
                    <a:pt x="162784" y="160457"/>
                    <a:pt x="164454" y="158847"/>
                  </a:cubicBezTo>
                  <a:cubicBezTo>
                    <a:pt x="166064" y="157236"/>
                    <a:pt x="167854" y="156401"/>
                    <a:pt x="169822" y="156401"/>
                  </a:cubicBezTo>
                  <a:lnTo>
                    <a:pt x="287630" y="156401"/>
                  </a:lnTo>
                  <a:cubicBezTo>
                    <a:pt x="293536" y="156401"/>
                    <a:pt x="297771" y="158370"/>
                    <a:pt x="300276" y="162306"/>
                  </a:cubicBezTo>
                  <a:cubicBezTo>
                    <a:pt x="302781" y="166243"/>
                    <a:pt x="303318" y="171850"/>
                    <a:pt x="301886" y="179008"/>
                  </a:cubicBezTo>
                  <a:lnTo>
                    <a:pt x="273851" y="318648"/>
                  </a:lnTo>
                  <a:cubicBezTo>
                    <a:pt x="273136" y="322048"/>
                    <a:pt x="272241" y="324971"/>
                    <a:pt x="271167" y="327417"/>
                  </a:cubicBezTo>
                  <a:cubicBezTo>
                    <a:pt x="270093" y="329862"/>
                    <a:pt x="268662" y="332069"/>
                    <a:pt x="266872" y="334038"/>
                  </a:cubicBezTo>
                  <a:cubicBezTo>
                    <a:pt x="264904" y="336185"/>
                    <a:pt x="260311" y="338750"/>
                    <a:pt x="253093" y="341733"/>
                  </a:cubicBezTo>
                  <a:cubicBezTo>
                    <a:pt x="245876" y="344715"/>
                    <a:pt x="237167" y="347638"/>
                    <a:pt x="226788" y="350501"/>
                  </a:cubicBezTo>
                  <a:cubicBezTo>
                    <a:pt x="216468" y="353364"/>
                    <a:pt x="204896" y="355810"/>
                    <a:pt x="192131" y="357778"/>
                  </a:cubicBezTo>
                  <a:cubicBezTo>
                    <a:pt x="179366" y="359747"/>
                    <a:pt x="166363" y="360761"/>
                    <a:pt x="153061" y="360761"/>
                  </a:cubicBezTo>
                  <a:cubicBezTo>
                    <a:pt x="128068" y="360761"/>
                    <a:pt x="106057" y="357898"/>
                    <a:pt x="87029" y="352112"/>
                  </a:cubicBezTo>
                  <a:cubicBezTo>
                    <a:pt x="68000" y="346385"/>
                    <a:pt x="52014" y="337796"/>
                    <a:pt x="39190" y="326343"/>
                  </a:cubicBezTo>
                  <a:cubicBezTo>
                    <a:pt x="26365" y="314950"/>
                    <a:pt x="16583" y="300932"/>
                    <a:pt x="9961" y="284409"/>
                  </a:cubicBezTo>
                  <a:cubicBezTo>
                    <a:pt x="3340" y="267886"/>
                    <a:pt x="0" y="248798"/>
                    <a:pt x="0" y="227265"/>
                  </a:cubicBezTo>
                  <a:cubicBezTo>
                    <a:pt x="0" y="207879"/>
                    <a:pt x="2088" y="188791"/>
                    <a:pt x="6323" y="170121"/>
                  </a:cubicBezTo>
                  <a:cubicBezTo>
                    <a:pt x="10558" y="151450"/>
                    <a:pt x="16821" y="133675"/>
                    <a:pt x="25172" y="116854"/>
                  </a:cubicBezTo>
                  <a:cubicBezTo>
                    <a:pt x="33523" y="100032"/>
                    <a:pt x="43842" y="84523"/>
                    <a:pt x="56190" y="70208"/>
                  </a:cubicBezTo>
                  <a:cubicBezTo>
                    <a:pt x="68478" y="55892"/>
                    <a:pt x="82794" y="43544"/>
                    <a:pt x="99078" y="33165"/>
                  </a:cubicBezTo>
                  <a:cubicBezTo>
                    <a:pt x="115362" y="22726"/>
                    <a:pt x="133436" y="14614"/>
                    <a:pt x="153419" y="8768"/>
                  </a:cubicBezTo>
                  <a:cubicBezTo>
                    <a:pt x="173342" y="2923"/>
                    <a:pt x="195233" y="0"/>
                    <a:pt x="218914" y="0"/>
                  </a:cubicBezTo>
                  <a:cubicBezTo>
                    <a:pt x="232037" y="0"/>
                    <a:pt x="244444" y="1014"/>
                    <a:pt x="256135" y="3102"/>
                  </a:cubicBezTo>
                  <a:cubicBezTo>
                    <a:pt x="267827" y="5189"/>
                    <a:pt x="278265" y="7695"/>
                    <a:pt x="287571" y="10677"/>
                  </a:cubicBezTo>
                  <a:cubicBezTo>
                    <a:pt x="296816" y="13660"/>
                    <a:pt x="304571" y="16821"/>
                    <a:pt x="310894" y="20221"/>
                  </a:cubicBezTo>
                  <a:cubicBezTo>
                    <a:pt x="317157" y="23621"/>
                    <a:pt x="321332" y="26305"/>
                    <a:pt x="323420" y="28155"/>
                  </a:cubicBezTo>
                  <a:cubicBezTo>
                    <a:pt x="325508" y="30063"/>
                    <a:pt x="326880" y="32151"/>
                    <a:pt x="327595" y="34477"/>
                  </a:cubicBezTo>
                  <a:cubicBezTo>
                    <a:pt x="328431" y="36983"/>
                    <a:pt x="328788" y="39846"/>
                    <a:pt x="328788" y="43246"/>
                  </a:cubicBezTo>
                  <a:close/>
                </a:path>
              </a:pathLst>
            </a:custGeom>
            <a:solidFill>
              <a:srgbClr val="211915"/>
            </a:solidFill>
            <a:ln w="5958" cap="flat">
              <a:noFill/>
              <a:prstDash val="solid"/>
              <a:miter/>
            </a:ln>
          </p:spPr>
          <p:txBody>
            <a:bodyPr rtlCol="0" anchor="ctr"/>
            <a:lstStyle/>
            <a:p>
              <a:endParaRPr lang="es-419"/>
            </a:p>
          </p:txBody>
        </p:sp>
        <p:sp>
          <p:nvSpPr>
            <p:cNvPr id="77" name="Forma libre: forma 76">
              <a:extLst>
                <a:ext uri="{FF2B5EF4-FFF2-40B4-BE49-F238E27FC236}">
                  <a16:creationId xmlns:a16="http://schemas.microsoft.com/office/drawing/2014/main" id="{F27C7C1E-6045-4587-8E91-7A0A03462F81}"/>
                </a:ext>
              </a:extLst>
            </p:cNvPr>
            <p:cNvSpPr/>
            <p:nvPr/>
          </p:nvSpPr>
          <p:spPr>
            <a:xfrm>
              <a:off x="9359646" y="3193676"/>
              <a:ext cx="282798" cy="360223"/>
            </a:xfrm>
            <a:custGeom>
              <a:avLst/>
              <a:gdLst>
                <a:gd name="connsiteX0" fmla="*/ 282799 w 282798"/>
                <a:gd name="connsiteY0" fmla="*/ 39428 h 360223"/>
                <a:gd name="connsiteX1" fmla="*/ 280234 w 282798"/>
                <a:gd name="connsiteY1" fmla="*/ 59650 h 360223"/>
                <a:gd name="connsiteX2" fmla="*/ 273792 w 282798"/>
                <a:gd name="connsiteY2" fmla="*/ 79990 h 360223"/>
                <a:gd name="connsiteX3" fmla="*/ 265023 w 282798"/>
                <a:gd name="connsiteY3" fmla="*/ 87685 h 360223"/>
                <a:gd name="connsiteX4" fmla="*/ 256672 w 282798"/>
                <a:gd name="connsiteY4" fmla="*/ 83211 h 360223"/>
                <a:gd name="connsiteX5" fmla="*/ 244027 w 282798"/>
                <a:gd name="connsiteY5" fmla="*/ 73667 h 360223"/>
                <a:gd name="connsiteX6" fmla="*/ 224104 w 282798"/>
                <a:gd name="connsiteY6" fmla="*/ 64123 h 360223"/>
                <a:gd name="connsiteX7" fmla="*/ 193921 w 282798"/>
                <a:gd name="connsiteY7" fmla="*/ 59650 h 360223"/>
                <a:gd name="connsiteX8" fmla="*/ 157535 w 282798"/>
                <a:gd name="connsiteY8" fmla="*/ 67583 h 360223"/>
                <a:gd name="connsiteX9" fmla="*/ 128128 w 282798"/>
                <a:gd name="connsiteY9" fmla="*/ 88639 h 360223"/>
                <a:gd name="connsiteX10" fmla="*/ 105460 w 282798"/>
                <a:gd name="connsiteY10" fmla="*/ 118703 h 360223"/>
                <a:gd name="connsiteX11" fmla="*/ 89415 w 282798"/>
                <a:gd name="connsiteY11" fmla="*/ 154015 h 360223"/>
                <a:gd name="connsiteX12" fmla="*/ 79990 w 282798"/>
                <a:gd name="connsiteY12" fmla="*/ 190521 h 360223"/>
                <a:gd name="connsiteX13" fmla="*/ 76888 w 282798"/>
                <a:gd name="connsiteY13" fmla="*/ 224342 h 360223"/>
                <a:gd name="connsiteX14" fmla="*/ 81601 w 282798"/>
                <a:gd name="connsiteY14" fmla="*/ 257507 h 360223"/>
                <a:gd name="connsiteX15" fmla="*/ 95201 w 282798"/>
                <a:gd name="connsiteY15" fmla="*/ 281248 h 360223"/>
                <a:gd name="connsiteX16" fmla="*/ 117032 w 282798"/>
                <a:gd name="connsiteY16" fmla="*/ 295385 h 360223"/>
                <a:gd name="connsiteX17" fmla="*/ 146141 w 282798"/>
                <a:gd name="connsiteY17" fmla="*/ 300097 h 360223"/>
                <a:gd name="connsiteX18" fmla="*/ 178889 w 282798"/>
                <a:gd name="connsiteY18" fmla="*/ 296041 h 360223"/>
                <a:gd name="connsiteX19" fmla="*/ 202093 w 282798"/>
                <a:gd name="connsiteY19" fmla="*/ 287153 h 360223"/>
                <a:gd name="connsiteX20" fmla="*/ 218019 w 282798"/>
                <a:gd name="connsiteY20" fmla="*/ 278265 h 360223"/>
                <a:gd name="connsiteX21" fmla="*/ 229472 w 282798"/>
                <a:gd name="connsiteY21" fmla="*/ 274209 h 360223"/>
                <a:gd name="connsiteX22" fmla="*/ 234184 w 282798"/>
                <a:gd name="connsiteY22" fmla="*/ 276774 h 360223"/>
                <a:gd name="connsiteX23" fmla="*/ 235377 w 282798"/>
                <a:gd name="connsiteY23" fmla="*/ 283932 h 360223"/>
                <a:gd name="connsiteX24" fmla="*/ 234840 w 282798"/>
                <a:gd name="connsiteY24" fmla="*/ 289599 h 360223"/>
                <a:gd name="connsiteX25" fmla="*/ 233469 w 282798"/>
                <a:gd name="connsiteY25" fmla="*/ 298069 h 360223"/>
                <a:gd name="connsiteX26" fmla="*/ 231560 w 282798"/>
                <a:gd name="connsiteY26" fmla="*/ 308329 h 360223"/>
                <a:gd name="connsiteX27" fmla="*/ 229114 w 282798"/>
                <a:gd name="connsiteY27" fmla="*/ 318588 h 360223"/>
                <a:gd name="connsiteX28" fmla="*/ 226012 w 282798"/>
                <a:gd name="connsiteY28" fmla="*/ 327238 h 360223"/>
                <a:gd name="connsiteX29" fmla="*/ 221300 w 282798"/>
                <a:gd name="connsiteY29" fmla="*/ 334097 h 360223"/>
                <a:gd name="connsiteX30" fmla="*/ 209728 w 282798"/>
                <a:gd name="connsiteY30" fmla="*/ 341792 h 360223"/>
                <a:gd name="connsiteX31" fmla="*/ 188672 w 282798"/>
                <a:gd name="connsiteY31" fmla="*/ 350561 h 360223"/>
                <a:gd name="connsiteX32" fmla="*/ 160636 w 282798"/>
                <a:gd name="connsiteY32" fmla="*/ 357420 h 360223"/>
                <a:gd name="connsiteX33" fmla="*/ 127233 w 282798"/>
                <a:gd name="connsiteY33" fmla="*/ 360224 h 360223"/>
                <a:gd name="connsiteX34" fmla="*/ 74264 w 282798"/>
                <a:gd name="connsiteY34" fmla="*/ 352410 h 360223"/>
                <a:gd name="connsiteX35" fmla="*/ 34239 w 282798"/>
                <a:gd name="connsiteY35" fmla="*/ 328669 h 360223"/>
                <a:gd name="connsiteX36" fmla="*/ 8888 w 282798"/>
                <a:gd name="connsiteY36" fmla="*/ 288764 h 360223"/>
                <a:gd name="connsiteX37" fmla="*/ 0 w 282798"/>
                <a:gd name="connsiteY37" fmla="*/ 232693 h 360223"/>
                <a:gd name="connsiteX38" fmla="*/ 5130 w 282798"/>
                <a:gd name="connsiteY38" fmla="*/ 180500 h 360223"/>
                <a:gd name="connsiteX39" fmla="*/ 20639 w 282798"/>
                <a:gd name="connsiteY39" fmla="*/ 127531 h 360223"/>
                <a:gd name="connsiteX40" fmla="*/ 46944 w 282798"/>
                <a:gd name="connsiteY40" fmla="*/ 78439 h 360223"/>
                <a:gd name="connsiteX41" fmla="*/ 84583 w 282798"/>
                <a:gd name="connsiteY41" fmla="*/ 37878 h 360223"/>
                <a:gd name="connsiteX42" fmla="*/ 133913 w 282798"/>
                <a:gd name="connsiteY42" fmla="*/ 10260 h 360223"/>
                <a:gd name="connsiteX43" fmla="*/ 195233 w 282798"/>
                <a:gd name="connsiteY43" fmla="*/ 0 h 360223"/>
                <a:gd name="connsiteX44" fmla="*/ 230963 w 282798"/>
                <a:gd name="connsiteY44" fmla="*/ 3937 h 360223"/>
                <a:gd name="connsiteX45" fmla="*/ 260371 w 282798"/>
                <a:gd name="connsiteY45" fmla="*/ 14316 h 360223"/>
                <a:gd name="connsiteX46" fmla="*/ 277908 w 282798"/>
                <a:gd name="connsiteY46" fmla="*/ 26067 h 360223"/>
                <a:gd name="connsiteX47" fmla="*/ 282799 w 282798"/>
                <a:gd name="connsiteY47" fmla="*/ 39428 h 36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2798" h="360223">
                  <a:moveTo>
                    <a:pt x="282799" y="39428"/>
                  </a:moveTo>
                  <a:cubicBezTo>
                    <a:pt x="282799" y="44439"/>
                    <a:pt x="281964" y="51179"/>
                    <a:pt x="280234" y="59650"/>
                  </a:cubicBezTo>
                  <a:cubicBezTo>
                    <a:pt x="278504" y="68120"/>
                    <a:pt x="276357" y="74860"/>
                    <a:pt x="273792" y="79990"/>
                  </a:cubicBezTo>
                  <a:cubicBezTo>
                    <a:pt x="271167" y="85120"/>
                    <a:pt x="268244" y="87685"/>
                    <a:pt x="265023" y="87685"/>
                  </a:cubicBezTo>
                  <a:cubicBezTo>
                    <a:pt x="262697" y="87685"/>
                    <a:pt x="259893" y="86194"/>
                    <a:pt x="256672" y="83211"/>
                  </a:cubicBezTo>
                  <a:cubicBezTo>
                    <a:pt x="253451" y="80229"/>
                    <a:pt x="249216" y="77067"/>
                    <a:pt x="244027" y="73667"/>
                  </a:cubicBezTo>
                  <a:cubicBezTo>
                    <a:pt x="238837" y="70267"/>
                    <a:pt x="232156" y="67046"/>
                    <a:pt x="224104" y="64123"/>
                  </a:cubicBezTo>
                  <a:cubicBezTo>
                    <a:pt x="216051" y="61201"/>
                    <a:pt x="205970" y="59650"/>
                    <a:pt x="193921" y="59650"/>
                  </a:cubicBezTo>
                  <a:cubicBezTo>
                    <a:pt x="180619" y="59650"/>
                    <a:pt x="168510" y="62274"/>
                    <a:pt x="157535" y="67583"/>
                  </a:cubicBezTo>
                  <a:cubicBezTo>
                    <a:pt x="146559" y="72892"/>
                    <a:pt x="136776" y="79871"/>
                    <a:pt x="128128" y="88639"/>
                  </a:cubicBezTo>
                  <a:cubicBezTo>
                    <a:pt x="119478" y="97408"/>
                    <a:pt x="111962" y="107369"/>
                    <a:pt x="105460" y="118703"/>
                  </a:cubicBezTo>
                  <a:cubicBezTo>
                    <a:pt x="99019" y="130036"/>
                    <a:pt x="93650" y="141787"/>
                    <a:pt x="89415" y="154015"/>
                  </a:cubicBezTo>
                  <a:cubicBezTo>
                    <a:pt x="85180" y="166243"/>
                    <a:pt x="82018" y="178412"/>
                    <a:pt x="79990" y="190521"/>
                  </a:cubicBezTo>
                  <a:cubicBezTo>
                    <a:pt x="77902" y="202630"/>
                    <a:pt x="76888" y="213904"/>
                    <a:pt x="76888" y="224342"/>
                  </a:cubicBezTo>
                  <a:cubicBezTo>
                    <a:pt x="76888" y="236928"/>
                    <a:pt x="78439" y="247963"/>
                    <a:pt x="81601" y="257507"/>
                  </a:cubicBezTo>
                  <a:cubicBezTo>
                    <a:pt x="84762" y="267051"/>
                    <a:pt x="89296" y="274925"/>
                    <a:pt x="95201" y="281248"/>
                  </a:cubicBezTo>
                  <a:cubicBezTo>
                    <a:pt x="101106" y="287511"/>
                    <a:pt x="108383" y="292283"/>
                    <a:pt x="117032" y="295385"/>
                  </a:cubicBezTo>
                  <a:cubicBezTo>
                    <a:pt x="125682" y="298546"/>
                    <a:pt x="135345" y="300097"/>
                    <a:pt x="146141" y="300097"/>
                  </a:cubicBezTo>
                  <a:cubicBezTo>
                    <a:pt x="158907" y="300097"/>
                    <a:pt x="169823" y="298725"/>
                    <a:pt x="178889" y="296041"/>
                  </a:cubicBezTo>
                  <a:cubicBezTo>
                    <a:pt x="187956" y="293357"/>
                    <a:pt x="195710" y="290374"/>
                    <a:pt x="202093" y="287153"/>
                  </a:cubicBezTo>
                  <a:cubicBezTo>
                    <a:pt x="208475" y="283932"/>
                    <a:pt x="213784" y="280950"/>
                    <a:pt x="218019" y="278265"/>
                  </a:cubicBezTo>
                  <a:cubicBezTo>
                    <a:pt x="222254" y="275581"/>
                    <a:pt x="226072" y="274209"/>
                    <a:pt x="229472" y="274209"/>
                  </a:cubicBezTo>
                  <a:cubicBezTo>
                    <a:pt x="231798" y="274209"/>
                    <a:pt x="233409" y="275044"/>
                    <a:pt x="234184" y="276774"/>
                  </a:cubicBezTo>
                  <a:cubicBezTo>
                    <a:pt x="235020" y="278504"/>
                    <a:pt x="235377" y="280890"/>
                    <a:pt x="235377" y="283932"/>
                  </a:cubicBezTo>
                  <a:cubicBezTo>
                    <a:pt x="235377" y="285185"/>
                    <a:pt x="235198" y="287094"/>
                    <a:pt x="234840" y="289599"/>
                  </a:cubicBezTo>
                  <a:cubicBezTo>
                    <a:pt x="234483" y="292104"/>
                    <a:pt x="234006" y="294967"/>
                    <a:pt x="233469" y="298069"/>
                  </a:cubicBezTo>
                  <a:cubicBezTo>
                    <a:pt x="232932" y="301230"/>
                    <a:pt x="232276" y="304631"/>
                    <a:pt x="231560" y="308329"/>
                  </a:cubicBezTo>
                  <a:cubicBezTo>
                    <a:pt x="230844" y="312027"/>
                    <a:pt x="230009" y="315427"/>
                    <a:pt x="229114" y="318588"/>
                  </a:cubicBezTo>
                  <a:cubicBezTo>
                    <a:pt x="228219" y="321750"/>
                    <a:pt x="227205" y="324613"/>
                    <a:pt x="226012" y="327238"/>
                  </a:cubicBezTo>
                  <a:cubicBezTo>
                    <a:pt x="224819" y="329862"/>
                    <a:pt x="223268" y="332129"/>
                    <a:pt x="221300" y="334097"/>
                  </a:cubicBezTo>
                  <a:cubicBezTo>
                    <a:pt x="219332" y="336066"/>
                    <a:pt x="215454" y="338631"/>
                    <a:pt x="209728" y="341792"/>
                  </a:cubicBezTo>
                  <a:cubicBezTo>
                    <a:pt x="204002" y="344954"/>
                    <a:pt x="196963" y="347876"/>
                    <a:pt x="188672" y="350561"/>
                  </a:cubicBezTo>
                  <a:cubicBezTo>
                    <a:pt x="180380" y="353245"/>
                    <a:pt x="171075" y="355571"/>
                    <a:pt x="160636" y="357420"/>
                  </a:cubicBezTo>
                  <a:cubicBezTo>
                    <a:pt x="150198" y="359329"/>
                    <a:pt x="139043" y="360224"/>
                    <a:pt x="127233" y="360224"/>
                  </a:cubicBezTo>
                  <a:cubicBezTo>
                    <a:pt x="107667" y="360224"/>
                    <a:pt x="90011" y="357599"/>
                    <a:pt x="74264" y="352410"/>
                  </a:cubicBezTo>
                  <a:cubicBezTo>
                    <a:pt x="58516" y="347220"/>
                    <a:pt x="45214" y="339287"/>
                    <a:pt x="34239" y="328669"/>
                  </a:cubicBezTo>
                  <a:cubicBezTo>
                    <a:pt x="23263" y="318052"/>
                    <a:pt x="14853" y="304750"/>
                    <a:pt x="8888" y="288764"/>
                  </a:cubicBezTo>
                  <a:cubicBezTo>
                    <a:pt x="2982" y="272778"/>
                    <a:pt x="0" y="254107"/>
                    <a:pt x="0" y="232693"/>
                  </a:cubicBezTo>
                  <a:cubicBezTo>
                    <a:pt x="0" y="215991"/>
                    <a:pt x="1730" y="198574"/>
                    <a:pt x="5130" y="180500"/>
                  </a:cubicBezTo>
                  <a:cubicBezTo>
                    <a:pt x="8530" y="162426"/>
                    <a:pt x="13720" y="144770"/>
                    <a:pt x="20639" y="127531"/>
                  </a:cubicBezTo>
                  <a:cubicBezTo>
                    <a:pt x="27558" y="110292"/>
                    <a:pt x="36327" y="93948"/>
                    <a:pt x="46944" y="78439"/>
                  </a:cubicBezTo>
                  <a:cubicBezTo>
                    <a:pt x="57562" y="62990"/>
                    <a:pt x="70088" y="49450"/>
                    <a:pt x="84583" y="37878"/>
                  </a:cubicBezTo>
                  <a:cubicBezTo>
                    <a:pt x="99078" y="26305"/>
                    <a:pt x="115482" y="17060"/>
                    <a:pt x="133913" y="10260"/>
                  </a:cubicBezTo>
                  <a:cubicBezTo>
                    <a:pt x="152345" y="3400"/>
                    <a:pt x="172805" y="0"/>
                    <a:pt x="195233" y="0"/>
                  </a:cubicBezTo>
                  <a:cubicBezTo>
                    <a:pt x="207819" y="0"/>
                    <a:pt x="219690" y="1312"/>
                    <a:pt x="230963" y="3937"/>
                  </a:cubicBezTo>
                  <a:cubicBezTo>
                    <a:pt x="242178" y="6561"/>
                    <a:pt x="252020" y="10021"/>
                    <a:pt x="260371" y="14316"/>
                  </a:cubicBezTo>
                  <a:cubicBezTo>
                    <a:pt x="268721" y="18611"/>
                    <a:pt x="274567" y="22548"/>
                    <a:pt x="277908" y="26067"/>
                  </a:cubicBezTo>
                  <a:cubicBezTo>
                    <a:pt x="281188" y="29586"/>
                    <a:pt x="282799" y="34060"/>
                    <a:pt x="282799" y="39428"/>
                  </a:cubicBezTo>
                  <a:close/>
                </a:path>
              </a:pathLst>
            </a:custGeom>
            <a:solidFill>
              <a:srgbClr val="211915"/>
            </a:solidFill>
            <a:ln w="5958" cap="flat">
              <a:noFill/>
              <a:prstDash val="solid"/>
              <a:miter/>
            </a:ln>
          </p:spPr>
          <p:txBody>
            <a:bodyPr rtlCol="0" anchor="ctr"/>
            <a:lstStyle/>
            <a:p>
              <a:endParaRPr lang="es-419"/>
            </a:p>
          </p:txBody>
        </p:sp>
        <p:sp>
          <p:nvSpPr>
            <p:cNvPr id="78" name="Forma libre: forma 77">
              <a:extLst>
                <a:ext uri="{FF2B5EF4-FFF2-40B4-BE49-F238E27FC236}">
                  <a16:creationId xmlns:a16="http://schemas.microsoft.com/office/drawing/2014/main" id="{10CD8918-7783-4780-AB96-A7193EA8FDFA}"/>
                </a:ext>
              </a:extLst>
            </p:cNvPr>
            <p:cNvSpPr/>
            <p:nvPr/>
          </p:nvSpPr>
          <p:spPr>
            <a:xfrm>
              <a:off x="9634567" y="3197852"/>
              <a:ext cx="338510" cy="352051"/>
            </a:xfrm>
            <a:custGeom>
              <a:avLst/>
              <a:gdLst>
                <a:gd name="connsiteX0" fmla="*/ 272364 w 338510"/>
                <a:gd name="connsiteY0" fmla="*/ 341017 h 352051"/>
                <a:gd name="connsiteX1" fmla="*/ 269679 w 338510"/>
                <a:gd name="connsiteY1" fmla="*/ 345848 h 352051"/>
                <a:gd name="connsiteX2" fmla="*/ 263238 w 338510"/>
                <a:gd name="connsiteY2" fmla="*/ 349368 h 352051"/>
                <a:gd name="connsiteX3" fmla="*/ 251904 w 338510"/>
                <a:gd name="connsiteY3" fmla="*/ 351396 h 352051"/>
                <a:gd name="connsiteX4" fmla="*/ 234665 w 338510"/>
                <a:gd name="connsiteY4" fmla="*/ 352052 h 352051"/>
                <a:gd name="connsiteX5" fmla="*/ 217665 w 338510"/>
                <a:gd name="connsiteY5" fmla="*/ 351396 h 352051"/>
                <a:gd name="connsiteX6" fmla="*/ 207286 w 338510"/>
                <a:gd name="connsiteY6" fmla="*/ 349368 h 352051"/>
                <a:gd name="connsiteX7" fmla="*/ 202275 w 338510"/>
                <a:gd name="connsiteY7" fmla="*/ 345848 h 352051"/>
                <a:gd name="connsiteX8" fmla="*/ 201739 w 338510"/>
                <a:gd name="connsiteY8" fmla="*/ 341017 h 352051"/>
                <a:gd name="connsiteX9" fmla="*/ 229774 w 338510"/>
                <a:gd name="connsiteY9" fmla="*/ 199766 h 352051"/>
                <a:gd name="connsiteX10" fmla="*/ 99261 w 338510"/>
                <a:gd name="connsiteY10" fmla="*/ 199766 h 352051"/>
                <a:gd name="connsiteX11" fmla="*/ 71225 w 338510"/>
                <a:gd name="connsiteY11" fmla="*/ 341017 h 352051"/>
                <a:gd name="connsiteX12" fmla="*/ 68541 w 338510"/>
                <a:gd name="connsiteY12" fmla="*/ 345848 h 352051"/>
                <a:gd name="connsiteX13" fmla="*/ 61920 w 338510"/>
                <a:gd name="connsiteY13" fmla="*/ 349368 h 352051"/>
                <a:gd name="connsiteX14" fmla="*/ 50587 w 338510"/>
                <a:gd name="connsiteY14" fmla="*/ 351396 h 352051"/>
                <a:gd name="connsiteX15" fmla="*/ 33467 w 338510"/>
                <a:gd name="connsiteY15" fmla="*/ 352052 h 352051"/>
                <a:gd name="connsiteX16" fmla="*/ 16348 w 338510"/>
                <a:gd name="connsiteY16" fmla="*/ 351396 h 352051"/>
                <a:gd name="connsiteX17" fmla="*/ 5969 w 338510"/>
                <a:gd name="connsiteY17" fmla="*/ 349368 h 352051"/>
                <a:gd name="connsiteX18" fmla="*/ 839 w 338510"/>
                <a:gd name="connsiteY18" fmla="*/ 345848 h 352051"/>
                <a:gd name="connsiteX19" fmla="*/ 302 w 338510"/>
                <a:gd name="connsiteY19" fmla="*/ 341017 h 352051"/>
                <a:gd name="connsiteX20" fmla="*/ 66334 w 338510"/>
                <a:gd name="connsiteY20" fmla="*/ 11035 h 352051"/>
                <a:gd name="connsiteX21" fmla="*/ 68780 w 338510"/>
                <a:gd name="connsiteY21" fmla="*/ 6204 h 352051"/>
                <a:gd name="connsiteX22" fmla="*/ 75222 w 338510"/>
                <a:gd name="connsiteY22" fmla="*/ 2684 h 352051"/>
                <a:gd name="connsiteX23" fmla="*/ 86555 w 338510"/>
                <a:gd name="connsiteY23" fmla="*/ 656 h 352051"/>
                <a:gd name="connsiteX24" fmla="*/ 103794 w 338510"/>
                <a:gd name="connsiteY24" fmla="*/ 0 h 352051"/>
                <a:gd name="connsiteX25" fmla="*/ 120794 w 338510"/>
                <a:gd name="connsiteY25" fmla="*/ 656 h 352051"/>
                <a:gd name="connsiteX26" fmla="*/ 131293 w 338510"/>
                <a:gd name="connsiteY26" fmla="*/ 2684 h 352051"/>
                <a:gd name="connsiteX27" fmla="*/ 136303 w 338510"/>
                <a:gd name="connsiteY27" fmla="*/ 6204 h 352051"/>
                <a:gd name="connsiteX28" fmla="*/ 136959 w 338510"/>
                <a:gd name="connsiteY28" fmla="*/ 11035 h 352051"/>
                <a:gd name="connsiteX29" fmla="*/ 111370 w 338510"/>
                <a:gd name="connsiteY29" fmla="*/ 139341 h 352051"/>
                <a:gd name="connsiteX30" fmla="*/ 242121 w 338510"/>
                <a:gd name="connsiteY30" fmla="*/ 139341 h 352051"/>
                <a:gd name="connsiteX31" fmla="*/ 267472 w 338510"/>
                <a:gd name="connsiteY31" fmla="*/ 11035 h 352051"/>
                <a:gd name="connsiteX32" fmla="*/ 270157 w 338510"/>
                <a:gd name="connsiteY32" fmla="*/ 6204 h 352051"/>
                <a:gd name="connsiteX33" fmla="*/ 276599 w 338510"/>
                <a:gd name="connsiteY33" fmla="*/ 2684 h 352051"/>
                <a:gd name="connsiteX34" fmla="*/ 287932 w 338510"/>
                <a:gd name="connsiteY34" fmla="*/ 656 h 352051"/>
                <a:gd name="connsiteX35" fmla="*/ 305171 w 338510"/>
                <a:gd name="connsiteY35" fmla="*/ 0 h 352051"/>
                <a:gd name="connsiteX36" fmla="*/ 322171 w 338510"/>
                <a:gd name="connsiteY36" fmla="*/ 656 h 352051"/>
                <a:gd name="connsiteX37" fmla="*/ 332669 w 338510"/>
                <a:gd name="connsiteY37" fmla="*/ 2684 h 352051"/>
                <a:gd name="connsiteX38" fmla="*/ 337680 w 338510"/>
                <a:gd name="connsiteY38" fmla="*/ 6204 h 352051"/>
                <a:gd name="connsiteX39" fmla="*/ 338336 w 338510"/>
                <a:gd name="connsiteY39" fmla="*/ 11035 h 352051"/>
                <a:gd name="connsiteX40" fmla="*/ 272364 w 338510"/>
                <a:gd name="connsiteY40" fmla="*/ 341017 h 35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8510" h="352051">
                  <a:moveTo>
                    <a:pt x="272364" y="341017"/>
                  </a:moveTo>
                  <a:cubicBezTo>
                    <a:pt x="272006" y="342806"/>
                    <a:pt x="271111" y="344417"/>
                    <a:pt x="269679" y="345848"/>
                  </a:cubicBezTo>
                  <a:cubicBezTo>
                    <a:pt x="268248" y="347280"/>
                    <a:pt x="266101" y="348473"/>
                    <a:pt x="263238" y="349368"/>
                  </a:cubicBezTo>
                  <a:cubicBezTo>
                    <a:pt x="260374" y="350262"/>
                    <a:pt x="256557" y="350918"/>
                    <a:pt x="251904" y="351396"/>
                  </a:cubicBezTo>
                  <a:cubicBezTo>
                    <a:pt x="247251" y="351813"/>
                    <a:pt x="241465" y="352052"/>
                    <a:pt x="234665" y="352052"/>
                  </a:cubicBezTo>
                  <a:cubicBezTo>
                    <a:pt x="227806" y="352052"/>
                    <a:pt x="222199" y="351813"/>
                    <a:pt x="217665" y="351396"/>
                  </a:cubicBezTo>
                  <a:cubicBezTo>
                    <a:pt x="213191" y="350918"/>
                    <a:pt x="209732" y="350262"/>
                    <a:pt x="207286" y="349368"/>
                  </a:cubicBezTo>
                  <a:cubicBezTo>
                    <a:pt x="204840" y="348473"/>
                    <a:pt x="203170" y="347280"/>
                    <a:pt x="202275" y="345848"/>
                  </a:cubicBezTo>
                  <a:cubicBezTo>
                    <a:pt x="201381" y="344417"/>
                    <a:pt x="201202" y="342806"/>
                    <a:pt x="201739" y="341017"/>
                  </a:cubicBezTo>
                  <a:lnTo>
                    <a:pt x="229774" y="199766"/>
                  </a:lnTo>
                  <a:lnTo>
                    <a:pt x="99261" y="199766"/>
                  </a:lnTo>
                  <a:lnTo>
                    <a:pt x="71225" y="341017"/>
                  </a:lnTo>
                  <a:cubicBezTo>
                    <a:pt x="70868" y="342806"/>
                    <a:pt x="69973" y="344417"/>
                    <a:pt x="68541" y="345848"/>
                  </a:cubicBezTo>
                  <a:cubicBezTo>
                    <a:pt x="67110" y="347280"/>
                    <a:pt x="64903" y="348473"/>
                    <a:pt x="61920" y="349368"/>
                  </a:cubicBezTo>
                  <a:cubicBezTo>
                    <a:pt x="58938" y="350262"/>
                    <a:pt x="55180" y="350918"/>
                    <a:pt x="50587" y="351396"/>
                  </a:cubicBezTo>
                  <a:cubicBezTo>
                    <a:pt x="45993" y="351813"/>
                    <a:pt x="40267" y="352052"/>
                    <a:pt x="33467" y="352052"/>
                  </a:cubicBezTo>
                  <a:cubicBezTo>
                    <a:pt x="26488" y="352052"/>
                    <a:pt x="20762" y="351813"/>
                    <a:pt x="16348" y="351396"/>
                  </a:cubicBezTo>
                  <a:cubicBezTo>
                    <a:pt x="11934" y="350918"/>
                    <a:pt x="8474" y="350262"/>
                    <a:pt x="5969" y="349368"/>
                  </a:cubicBezTo>
                  <a:cubicBezTo>
                    <a:pt x="3463" y="348473"/>
                    <a:pt x="1734" y="347280"/>
                    <a:pt x="839" y="345848"/>
                  </a:cubicBezTo>
                  <a:cubicBezTo>
                    <a:pt x="-56" y="344417"/>
                    <a:pt x="-235" y="342806"/>
                    <a:pt x="302" y="341017"/>
                  </a:cubicBezTo>
                  <a:lnTo>
                    <a:pt x="66334" y="11035"/>
                  </a:lnTo>
                  <a:cubicBezTo>
                    <a:pt x="66513" y="9246"/>
                    <a:pt x="67348" y="7635"/>
                    <a:pt x="68780" y="6204"/>
                  </a:cubicBezTo>
                  <a:cubicBezTo>
                    <a:pt x="70211" y="4772"/>
                    <a:pt x="72359" y="3579"/>
                    <a:pt x="75222" y="2684"/>
                  </a:cubicBezTo>
                  <a:cubicBezTo>
                    <a:pt x="78085" y="1789"/>
                    <a:pt x="81843" y="1133"/>
                    <a:pt x="86555" y="656"/>
                  </a:cubicBezTo>
                  <a:cubicBezTo>
                    <a:pt x="91208" y="239"/>
                    <a:pt x="96994" y="0"/>
                    <a:pt x="103794" y="0"/>
                  </a:cubicBezTo>
                  <a:cubicBezTo>
                    <a:pt x="110594" y="0"/>
                    <a:pt x="116261" y="239"/>
                    <a:pt x="120794" y="656"/>
                  </a:cubicBezTo>
                  <a:cubicBezTo>
                    <a:pt x="125268" y="1133"/>
                    <a:pt x="128787" y="1789"/>
                    <a:pt x="131293" y="2684"/>
                  </a:cubicBezTo>
                  <a:cubicBezTo>
                    <a:pt x="133798" y="3579"/>
                    <a:pt x="135468" y="4772"/>
                    <a:pt x="136303" y="6204"/>
                  </a:cubicBezTo>
                  <a:cubicBezTo>
                    <a:pt x="137138" y="7635"/>
                    <a:pt x="137317" y="9246"/>
                    <a:pt x="136959" y="11035"/>
                  </a:cubicBezTo>
                  <a:lnTo>
                    <a:pt x="111370" y="139341"/>
                  </a:lnTo>
                  <a:lnTo>
                    <a:pt x="242121" y="139341"/>
                  </a:lnTo>
                  <a:lnTo>
                    <a:pt x="267472" y="11035"/>
                  </a:lnTo>
                  <a:cubicBezTo>
                    <a:pt x="267830" y="9246"/>
                    <a:pt x="268725" y="7635"/>
                    <a:pt x="270157" y="6204"/>
                  </a:cubicBezTo>
                  <a:cubicBezTo>
                    <a:pt x="271588" y="4772"/>
                    <a:pt x="273736" y="3579"/>
                    <a:pt x="276599" y="2684"/>
                  </a:cubicBezTo>
                  <a:cubicBezTo>
                    <a:pt x="279462" y="1789"/>
                    <a:pt x="283220" y="1133"/>
                    <a:pt x="287932" y="656"/>
                  </a:cubicBezTo>
                  <a:cubicBezTo>
                    <a:pt x="292585" y="239"/>
                    <a:pt x="298371" y="0"/>
                    <a:pt x="305171" y="0"/>
                  </a:cubicBezTo>
                  <a:cubicBezTo>
                    <a:pt x="311971" y="0"/>
                    <a:pt x="317638" y="239"/>
                    <a:pt x="322171" y="656"/>
                  </a:cubicBezTo>
                  <a:cubicBezTo>
                    <a:pt x="326645" y="1133"/>
                    <a:pt x="330164" y="1789"/>
                    <a:pt x="332669" y="2684"/>
                  </a:cubicBezTo>
                  <a:cubicBezTo>
                    <a:pt x="335175" y="3579"/>
                    <a:pt x="336845" y="4772"/>
                    <a:pt x="337680" y="6204"/>
                  </a:cubicBezTo>
                  <a:cubicBezTo>
                    <a:pt x="338515" y="7635"/>
                    <a:pt x="338694" y="9246"/>
                    <a:pt x="338336" y="11035"/>
                  </a:cubicBezTo>
                  <a:lnTo>
                    <a:pt x="272364" y="341017"/>
                  </a:lnTo>
                  <a:close/>
                </a:path>
              </a:pathLst>
            </a:custGeom>
            <a:solidFill>
              <a:srgbClr val="211915"/>
            </a:solidFill>
            <a:ln w="5958" cap="flat">
              <a:noFill/>
              <a:prstDash val="solid"/>
              <a:miter/>
            </a:ln>
          </p:spPr>
          <p:txBody>
            <a:bodyPr rtlCol="0" anchor="ctr"/>
            <a:lstStyle/>
            <a:p>
              <a:endParaRPr lang="es-419"/>
            </a:p>
          </p:txBody>
        </p:sp>
      </p:grpSp>
      <p:sp>
        <p:nvSpPr>
          <p:cNvPr id="14" name="CuadroTexto 13">
            <a:extLst>
              <a:ext uri="{FF2B5EF4-FFF2-40B4-BE49-F238E27FC236}">
                <a16:creationId xmlns:a16="http://schemas.microsoft.com/office/drawing/2014/main" id="{D231A2A1-8DBD-49E4-A94E-8E39DED65CEA}"/>
              </a:ext>
            </a:extLst>
          </p:cNvPr>
          <p:cNvSpPr txBox="1"/>
          <p:nvPr/>
        </p:nvSpPr>
        <p:spPr>
          <a:xfrm>
            <a:off x="10225125" y="2970440"/>
            <a:ext cx="956462" cy="738664"/>
          </a:xfrm>
          <a:prstGeom prst="rect">
            <a:avLst/>
          </a:prstGeom>
          <a:noFill/>
        </p:spPr>
        <p:txBody>
          <a:bodyPr wrap="square" rtlCol="0">
            <a:spAutoFit/>
          </a:bodyPr>
          <a:lstStyle/>
          <a:p>
            <a:pPr algn="ctr"/>
            <a:r>
              <a:rPr lang="es-419" sz="1400" b="1" i="1" dirty="0"/>
              <a:t>Sistema de</a:t>
            </a:r>
          </a:p>
          <a:p>
            <a:pPr algn="ctr"/>
            <a:r>
              <a:rPr lang="es-419" sz="1400" b="1" i="1" dirty="0"/>
              <a:t>Estímulos</a:t>
            </a:r>
          </a:p>
        </p:txBody>
      </p:sp>
      <p:sp>
        <p:nvSpPr>
          <p:cNvPr id="15" name="CuadroTexto 14">
            <a:extLst>
              <a:ext uri="{FF2B5EF4-FFF2-40B4-BE49-F238E27FC236}">
                <a16:creationId xmlns:a16="http://schemas.microsoft.com/office/drawing/2014/main" id="{6452E0CE-2584-4ECB-83FF-922D9F13B334}"/>
              </a:ext>
            </a:extLst>
          </p:cNvPr>
          <p:cNvSpPr txBox="1"/>
          <p:nvPr/>
        </p:nvSpPr>
        <p:spPr>
          <a:xfrm>
            <a:off x="9597489" y="1799184"/>
            <a:ext cx="1424740" cy="738664"/>
          </a:xfrm>
          <a:prstGeom prst="rect">
            <a:avLst/>
          </a:prstGeom>
          <a:noFill/>
        </p:spPr>
        <p:txBody>
          <a:bodyPr wrap="square" rtlCol="0">
            <a:spAutoFit/>
          </a:bodyPr>
          <a:lstStyle/>
          <a:p>
            <a:pPr algn="ctr"/>
            <a:r>
              <a:rPr lang="es-419" sz="1400" b="1" i="1" dirty="0"/>
              <a:t>Plan Institucional</a:t>
            </a:r>
          </a:p>
          <a:p>
            <a:pPr algn="ctr"/>
            <a:r>
              <a:rPr lang="es-419" sz="1400" b="1" i="1" dirty="0"/>
              <a:t>de Capacitación</a:t>
            </a:r>
          </a:p>
        </p:txBody>
      </p:sp>
      <p:sp>
        <p:nvSpPr>
          <p:cNvPr id="16" name="CuadroTexto 15">
            <a:extLst>
              <a:ext uri="{FF2B5EF4-FFF2-40B4-BE49-F238E27FC236}">
                <a16:creationId xmlns:a16="http://schemas.microsoft.com/office/drawing/2014/main" id="{0DB3E0FB-37C7-46BE-B4E1-F2D8B1B5E85F}"/>
              </a:ext>
            </a:extLst>
          </p:cNvPr>
          <p:cNvSpPr txBox="1"/>
          <p:nvPr/>
        </p:nvSpPr>
        <p:spPr>
          <a:xfrm>
            <a:off x="8535736" y="1429852"/>
            <a:ext cx="1055868" cy="738664"/>
          </a:xfrm>
          <a:prstGeom prst="rect">
            <a:avLst/>
          </a:prstGeom>
          <a:noFill/>
        </p:spPr>
        <p:txBody>
          <a:bodyPr wrap="square" rtlCol="0">
            <a:spAutoFit/>
          </a:bodyPr>
          <a:lstStyle/>
          <a:p>
            <a:pPr algn="ctr"/>
            <a:r>
              <a:rPr lang="es-419" sz="1400" b="1" i="1" dirty="0"/>
              <a:t>Acuerdos de</a:t>
            </a:r>
          </a:p>
          <a:p>
            <a:pPr algn="ctr"/>
            <a:r>
              <a:rPr lang="es-419" sz="1400" b="1" i="1" dirty="0"/>
              <a:t>Gestión</a:t>
            </a:r>
          </a:p>
        </p:txBody>
      </p:sp>
      <p:sp>
        <p:nvSpPr>
          <p:cNvPr id="17" name="CuadroTexto 16">
            <a:extLst>
              <a:ext uri="{FF2B5EF4-FFF2-40B4-BE49-F238E27FC236}">
                <a16:creationId xmlns:a16="http://schemas.microsoft.com/office/drawing/2014/main" id="{F09734CF-6885-4E0F-AA11-25F7B7B3BC59}"/>
              </a:ext>
            </a:extLst>
          </p:cNvPr>
          <p:cNvSpPr txBox="1"/>
          <p:nvPr/>
        </p:nvSpPr>
        <p:spPr>
          <a:xfrm>
            <a:off x="9689036" y="4227468"/>
            <a:ext cx="1270653" cy="523220"/>
          </a:xfrm>
          <a:prstGeom prst="rect">
            <a:avLst/>
          </a:prstGeom>
          <a:noFill/>
        </p:spPr>
        <p:txBody>
          <a:bodyPr wrap="square" rtlCol="0">
            <a:spAutoFit/>
          </a:bodyPr>
          <a:lstStyle/>
          <a:p>
            <a:pPr algn="ctr"/>
            <a:r>
              <a:rPr lang="es-419" sz="1400" b="1" i="1" dirty="0"/>
              <a:t>Evaluación de</a:t>
            </a:r>
          </a:p>
          <a:p>
            <a:pPr algn="ctr"/>
            <a:r>
              <a:rPr lang="es-419" sz="1400" b="1" i="1" dirty="0"/>
              <a:t>Competencias</a:t>
            </a:r>
          </a:p>
        </p:txBody>
      </p:sp>
      <p:sp>
        <p:nvSpPr>
          <p:cNvPr id="18" name="CuadroTexto 17">
            <a:extLst>
              <a:ext uri="{FF2B5EF4-FFF2-40B4-BE49-F238E27FC236}">
                <a16:creationId xmlns:a16="http://schemas.microsoft.com/office/drawing/2014/main" id="{7BEACD8C-BA37-491B-9179-9AD8B475B788}"/>
              </a:ext>
            </a:extLst>
          </p:cNvPr>
          <p:cNvSpPr txBox="1"/>
          <p:nvPr/>
        </p:nvSpPr>
        <p:spPr>
          <a:xfrm>
            <a:off x="8614837" y="4614020"/>
            <a:ext cx="1039794" cy="738664"/>
          </a:xfrm>
          <a:prstGeom prst="rect">
            <a:avLst/>
          </a:prstGeom>
          <a:noFill/>
        </p:spPr>
        <p:txBody>
          <a:bodyPr wrap="square" rtlCol="0">
            <a:spAutoFit/>
          </a:bodyPr>
          <a:lstStyle>
            <a:defPPr>
              <a:defRPr lang="es-CO"/>
            </a:defPPr>
            <a:lvl1pPr algn="ctr">
              <a:defRPr sz="1400" b="1" i="1"/>
            </a:lvl1pPr>
          </a:lstStyle>
          <a:p>
            <a:r>
              <a:rPr lang="es-419" dirty="0"/>
              <a:t>Plan Anual</a:t>
            </a:r>
          </a:p>
          <a:p>
            <a:r>
              <a:rPr lang="es-419" dirty="0"/>
              <a:t>de Vacantes</a:t>
            </a:r>
          </a:p>
        </p:txBody>
      </p:sp>
      <p:sp>
        <p:nvSpPr>
          <p:cNvPr id="19" name="CuadroTexto 18">
            <a:extLst>
              <a:ext uri="{FF2B5EF4-FFF2-40B4-BE49-F238E27FC236}">
                <a16:creationId xmlns:a16="http://schemas.microsoft.com/office/drawing/2014/main" id="{12BD6E3B-A9CC-424B-B7EA-EDD3B2DF14BC}"/>
              </a:ext>
            </a:extLst>
          </p:cNvPr>
          <p:cNvSpPr txBox="1"/>
          <p:nvPr/>
        </p:nvSpPr>
        <p:spPr>
          <a:xfrm>
            <a:off x="7137806" y="4142055"/>
            <a:ext cx="1479690" cy="738664"/>
          </a:xfrm>
          <a:prstGeom prst="rect">
            <a:avLst/>
          </a:prstGeom>
          <a:noFill/>
        </p:spPr>
        <p:txBody>
          <a:bodyPr wrap="square" rtlCol="0">
            <a:spAutoFit/>
          </a:bodyPr>
          <a:lstStyle>
            <a:defPPr>
              <a:defRPr lang="es-CO"/>
            </a:defPPr>
            <a:lvl1pPr algn="ctr">
              <a:defRPr sz="1400" b="1" i="1"/>
            </a:lvl1pPr>
          </a:lstStyle>
          <a:p>
            <a:r>
              <a:rPr lang="es-419" dirty="0"/>
              <a:t>Plan de Previsión del</a:t>
            </a:r>
          </a:p>
          <a:p>
            <a:r>
              <a:rPr lang="es-419" dirty="0"/>
              <a:t>Recurso Humano</a:t>
            </a:r>
          </a:p>
        </p:txBody>
      </p:sp>
      <p:sp>
        <p:nvSpPr>
          <p:cNvPr id="20" name="CuadroTexto 19">
            <a:extLst>
              <a:ext uri="{FF2B5EF4-FFF2-40B4-BE49-F238E27FC236}">
                <a16:creationId xmlns:a16="http://schemas.microsoft.com/office/drawing/2014/main" id="{469C3A8B-6B66-4627-B82B-D2C2CC6694A8}"/>
              </a:ext>
            </a:extLst>
          </p:cNvPr>
          <p:cNvSpPr txBox="1"/>
          <p:nvPr/>
        </p:nvSpPr>
        <p:spPr>
          <a:xfrm>
            <a:off x="6673787" y="3062773"/>
            <a:ext cx="1544424" cy="600164"/>
          </a:xfrm>
          <a:prstGeom prst="rect">
            <a:avLst/>
          </a:prstGeom>
          <a:noFill/>
        </p:spPr>
        <p:txBody>
          <a:bodyPr wrap="square" rtlCol="0">
            <a:spAutoFit/>
          </a:bodyPr>
          <a:lstStyle>
            <a:defPPr>
              <a:defRPr lang="es-CO"/>
            </a:defPPr>
            <a:lvl1pPr algn="ctr">
              <a:defRPr sz="1400" b="1" i="1"/>
            </a:lvl1pPr>
          </a:lstStyle>
          <a:p>
            <a:r>
              <a:rPr lang="es-419" sz="1100" dirty="0"/>
              <a:t>Sistema de Gestión</a:t>
            </a:r>
          </a:p>
          <a:p>
            <a:r>
              <a:rPr lang="es-419" sz="1100" dirty="0"/>
              <a:t>de Seguridad y</a:t>
            </a:r>
          </a:p>
          <a:p>
            <a:r>
              <a:rPr lang="es-419" sz="1100" dirty="0"/>
              <a:t>Salud en el Trabajo</a:t>
            </a:r>
          </a:p>
        </p:txBody>
      </p:sp>
      <p:sp>
        <p:nvSpPr>
          <p:cNvPr id="22" name="Rectángulo 21">
            <a:extLst>
              <a:ext uri="{FF2B5EF4-FFF2-40B4-BE49-F238E27FC236}">
                <a16:creationId xmlns:a16="http://schemas.microsoft.com/office/drawing/2014/main" id="{783D610B-E9EF-4623-BCE2-3ABCF5CE7BCA}"/>
              </a:ext>
            </a:extLst>
          </p:cNvPr>
          <p:cNvSpPr/>
          <p:nvPr/>
        </p:nvSpPr>
        <p:spPr>
          <a:xfrm>
            <a:off x="8289790" y="3039376"/>
            <a:ext cx="1687786" cy="574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a:ln w="0"/>
                <a:solidFill>
                  <a:schemeClr val="tx1"/>
                </a:solidFill>
                <a:effectLst>
                  <a:outerShdw blurRad="38100" dist="19050" dir="2700000" algn="tl" rotWithShape="0">
                    <a:schemeClr val="dk1">
                      <a:alpha val="40000"/>
                    </a:schemeClr>
                  </a:outerShdw>
                </a:effectLst>
              </a:rPr>
              <a:t>GETH</a:t>
            </a:r>
            <a:endParaRPr lang="es-419" sz="4000" b="1" dirty="0">
              <a:ln w="0"/>
              <a:solidFill>
                <a:schemeClr val="tx1"/>
              </a:solidFill>
              <a:effectLst>
                <a:outerShdw blurRad="38100" dist="19050" dir="2700000" algn="tl" rotWithShape="0">
                  <a:schemeClr val="dk1">
                    <a:alpha val="40000"/>
                  </a:schemeClr>
                </a:outerShdw>
              </a:effectLst>
            </a:endParaRPr>
          </a:p>
        </p:txBody>
      </p:sp>
      <p:pic>
        <p:nvPicPr>
          <p:cNvPr id="23" name="Gráfico 22">
            <a:extLst>
              <a:ext uri="{FF2B5EF4-FFF2-40B4-BE49-F238E27FC236}">
                <a16:creationId xmlns:a16="http://schemas.microsoft.com/office/drawing/2014/main" id="{25F1E7C2-063F-4355-9906-9AB03B158A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45999" y="1963893"/>
            <a:ext cx="816692" cy="568316"/>
          </a:xfrm>
          <a:prstGeom prst="rect">
            <a:avLst/>
          </a:prstGeom>
        </p:spPr>
      </p:pic>
      <p:sp>
        <p:nvSpPr>
          <p:cNvPr id="79" name="Rectángulo 78">
            <a:extLst>
              <a:ext uri="{FF2B5EF4-FFF2-40B4-BE49-F238E27FC236}">
                <a16:creationId xmlns:a16="http://schemas.microsoft.com/office/drawing/2014/main" id="{D34A09F8-536B-47F0-AE5C-22AA515BB716}"/>
              </a:ext>
            </a:extLst>
          </p:cNvPr>
          <p:cNvSpPr/>
          <p:nvPr/>
        </p:nvSpPr>
        <p:spPr>
          <a:xfrm>
            <a:off x="569265" y="1828297"/>
            <a:ext cx="3825985" cy="2862322"/>
          </a:xfrm>
          <a:prstGeom prst="rect">
            <a:avLst/>
          </a:prstGeom>
        </p:spPr>
        <p:txBody>
          <a:bodyPr wrap="square">
            <a:spAutoFit/>
          </a:bodyPr>
          <a:lstStyle/>
          <a:p>
            <a:pPr algn="ctr"/>
            <a:r>
              <a:rPr lang="es-419" sz="3600" b="1" dirty="0">
                <a:solidFill>
                  <a:srgbClr val="004A84"/>
                </a:solidFill>
                <a:ea typeface="Arial" charset="0"/>
                <a:cs typeface="Arial" charset="0"/>
              </a:rPr>
              <a:t>Componentes del Plan Estratégico Institucional de Gestión del Capital Humano</a:t>
            </a:r>
          </a:p>
        </p:txBody>
      </p:sp>
    </p:spTree>
    <p:extLst>
      <p:ext uri="{BB962C8B-B14F-4D97-AF65-F5344CB8AC3E}">
        <p14:creationId xmlns:p14="http://schemas.microsoft.com/office/powerpoint/2010/main" val="147612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0" name="Imagen 79">
            <a:extLst>
              <a:ext uri="{FF2B5EF4-FFF2-40B4-BE49-F238E27FC236}">
                <a16:creationId xmlns:a16="http://schemas.microsoft.com/office/drawing/2014/main" id="{DB644CCA-18DD-44BE-BDE6-0D9BD5DC17D1}"/>
              </a:ext>
            </a:extLst>
          </p:cNvPr>
          <p:cNvPicPr>
            <a:picLocks noChangeAspect="1"/>
          </p:cNvPicPr>
          <p:nvPr/>
        </p:nvPicPr>
        <p:blipFill>
          <a:blip r:embed="rId3"/>
          <a:stretch>
            <a:fillRect/>
          </a:stretch>
        </p:blipFill>
        <p:spPr>
          <a:xfrm rot="516405">
            <a:off x="7448619" y="2001171"/>
            <a:ext cx="914448" cy="685836"/>
          </a:xfrm>
          <a:prstGeom prst="rect">
            <a:avLst/>
          </a:prstGeom>
        </p:spPr>
      </p:pic>
      <p:pic>
        <p:nvPicPr>
          <p:cNvPr id="81" name="Imagen 80">
            <a:extLst>
              <a:ext uri="{FF2B5EF4-FFF2-40B4-BE49-F238E27FC236}">
                <a16:creationId xmlns:a16="http://schemas.microsoft.com/office/drawing/2014/main" id="{CC6ACABA-91F2-4F2A-93EE-AA86E06A21FF}"/>
              </a:ext>
            </a:extLst>
          </p:cNvPr>
          <p:cNvPicPr>
            <a:picLocks noChangeAspect="1"/>
          </p:cNvPicPr>
          <p:nvPr/>
        </p:nvPicPr>
        <p:blipFill>
          <a:blip r:embed="rId4"/>
          <a:stretch>
            <a:fillRect/>
          </a:stretch>
        </p:blipFill>
        <p:spPr>
          <a:xfrm>
            <a:off x="1778622" y="3808921"/>
            <a:ext cx="364460" cy="466446"/>
          </a:xfrm>
          <a:prstGeom prst="rect">
            <a:avLst/>
          </a:prstGeom>
        </p:spPr>
      </p:pic>
      <p:pic>
        <p:nvPicPr>
          <p:cNvPr id="82" name="Imagen 81">
            <a:extLst>
              <a:ext uri="{FF2B5EF4-FFF2-40B4-BE49-F238E27FC236}">
                <a16:creationId xmlns:a16="http://schemas.microsoft.com/office/drawing/2014/main" id="{DB4B72BB-AD0A-4B5F-8FE9-90639DA70D7C}"/>
              </a:ext>
            </a:extLst>
          </p:cNvPr>
          <p:cNvPicPr>
            <a:picLocks noChangeAspect="1"/>
          </p:cNvPicPr>
          <p:nvPr/>
        </p:nvPicPr>
        <p:blipFill>
          <a:blip r:embed="rId5"/>
          <a:stretch>
            <a:fillRect/>
          </a:stretch>
        </p:blipFill>
        <p:spPr>
          <a:xfrm>
            <a:off x="10326191" y="1160214"/>
            <a:ext cx="814164" cy="541790"/>
          </a:xfrm>
          <a:prstGeom prst="rect">
            <a:avLst/>
          </a:prstGeom>
        </p:spPr>
      </p:pic>
      <p:pic>
        <p:nvPicPr>
          <p:cNvPr id="83" name="Imagen 82">
            <a:extLst>
              <a:ext uri="{FF2B5EF4-FFF2-40B4-BE49-F238E27FC236}">
                <a16:creationId xmlns:a16="http://schemas.microsoft.com/office/drawing/2014/main" id="{00C36274-60DD-4712-A60E-C9D50AEC1FE2}"/>
              </a:ext>
            </a:extLst>
          </p:cNvPr>
          <p:cNvPicPr>
            <a:picLocks noChangeAspect="1"/>
          </p:cNvPicPr>
          <p:nvPr/>
        </p:nvPicPr>
        <p:blipFill>
          <a:blip r:embed="rId6"/>
          <a:stretch>
            <a:fillRect/>
          </a:stretch>
        </p:blipFill>
        <p:spPr>
          <a:xfrm>
            <a:off x="5049614" y="2545340"/>
            <a:ext cx="1330168" cy="555712"/>
          </a:xfrm>
          <a:prstGeom prst="rect">
            <a:avLst/>
          </a:prstGeom>
        </p:spPr>
      </p:pic>
      <p:pic>
        <p:nvPicPr>
          <p:cNvPr id="84" name="Imagen 83">
            <a:extLst>
              <a:ext uri="{FF2B5EF4-FFF2-40B4-BE49-F238E27FC236}">
                <a16:creationId xmlns:a16="http://schemas.microsoft.com/office/drawing/2014/main" id="{BF0F6748-72E5-4E7D-8549-A5E35A992801}"/>
              </a:ext>
            </a:extLst>
          </p:cNvPr>
          <p:cNvPicPr>
            <a:picLocks noChangeAspect="1"/>
          </p:cNvPicPr>
          <p:nvPr/>
        </p:nvPicPr>
        <p:blipFill>
          <a:blip r:embed="rId7"/>
          <a:stretch>
            <a:fillRect/>
          </a:stretch>
        </p:blipFill>
        <p:spPr>
          <a:xfrm>
            <a:off x="3712642" y="3213847"/>
            <a:ext cx="921796" cy="355882"/>
          </a:xfrm>
          <a:prstGeom prst="rect">
            <a:avLst/>
          </a:prstGeom>
        </p:spPr>
      </p:pic>
      <p:pic>
        <p:nvPicPr>
          <p:cNvPr id="85" name="Gráfico 84" descr="Flecha: curva con sentido contrario a las agujas del reloj">
            <a:extLst>
              <a:ext uri="{FF2B5EF4-FFF2-40B4-BE49-F238E27FC236}">
                <a16:creationId xmlns:a16="http://schemas.microsoft.com/office/drawing/2014/main" id="{066E7139-6BE5-40D6-9069-46811254A00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10216">
            <a:off x="2912635" y="3408081"/>
            <a:ext cx="336726" cy="631098"/>
          </a:xfrm>
          <a:prstGeom prst="rect">
            <a:avLst/>
          </a:prstGeom>
        </p:spPr>
      </p:pic>
      <p:pic>
        <p:nvPicPr>
          <p:cNvPr id="86" name="Gráfico 85" descr="Flecha: curva con sentido contrario a las agujas del reloj">
            <a:extLst>
              <a:ext uri="{FF2B5EF4-FFF2-40B4-BE49-F238E27FC236}">
                <a16:creationId xmlns:a16="http://schemas.microsoft.com/office/drawing/2014/main" id="{7A2B8150-21F5-45DA-A44C-6668928979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78166">
            <a:off x="998158" y="3978107"/>
            <a:ext cx="336726" cy="599564"/>
          </a:xfrm>
          <a:prstGeom prst="rect">
            <a:avLst/>
          </a:prstGeom>
        </p:spPr>
      </p:pic>
      <p:pic>
        <p:nvPicPr>
          <p:cNvPr id="87" name="Gráfico 86" descr="Senderismo">
            <a:extLst>
              <a:ext uri="{FF2B5EF4-FFF2-40B4-BE49-F238E27FC236}">
                <a16:creationId xmlns:a16="http://schemas.microsoft.com/office/drawing/2014/main" id="{11C72E6E-309C-4590-929E-96BB060F7F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6607" y="4378717"/>
            <a:ext cx="366448" cy="459374"/>
          </a:xfrm>
          <a:prstGeom prst="rect">
            <a:avLst/>
          </a:prstGeom>
        </p:spPr>
      </p:pic>
      <p:sp>
        <p:nvSpPr>
          <p:cNvPr id="88" name="Flecha: a la izquierda y derecha 87">
            <a:extLst>
              <a:ext uri="{FF2B5EF4-FFF2-40B4-BE49-F238E27FC236}">
                <a16:creationId xmlns:a16="http://schemas.microsoft.com/office/drawing/2014/main" id="{92960CE0-A061-4C2C-BF65-11F89C33F4BF}"/>
              </a:ext>
            </a:extLst>
          </p:cNvPr>
          <p:cNvSpPr/>
          <p:nvPr/>
        </p:nvSpPr>
        <p:spPr>
          <a:xfrm rot="20594772" flipV="1">
            <a:off x="-96558" y="3132724"/>
            <a:ext cx="11975187" cy="145666"/>
          </a:xfrm>
          <a:prstGeom prst="leftRightArrow">
            <a:avLst/>
          </a:prstGeom>
          <a:solidFill>
            <a:srgbClr val="EBCC48"/>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pic>
        <p:nvPicPr>
          <p:cNvPr id="89" name="Gráfico 88" descr="Montañas">
            <a:extLst>
              <a:ext uri="{FF2B5EF4-FFF2-40B4-BE49-F238E27FC236}">
                <a16:creationId xmlns:a16="http://schemas.microsoft.com/office/drawing/2014/main" id="{F3602D2D-C81F-4625-AF53-3671A8FA8EE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256132" y="777998"/>
            <a:ext cx="868194" cy="927942"/>
          </a:xfrm>
          <a:prstGeom prst="rect">
            <a:avLst/>
          </a:prstGeom>
        </p:spPr>
      </p:pic>
      <p:pic>
        <p:nvPicPr>
          <p:cNvPr id="90" name="Gráfico 89" descr="Palmera">
            <a:extLst>
              <a:ext uri="{FF2B5EF4-FFF2-40B4-BE49-F238E27FC236}">
                <a16:creationId xmlns:a16="http://schemas.microsoft.com/office/drawing/2014/main" id="{B76DA98B-7BDD-4A34-AB9E-D5114FC057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946237" y="1111281"/>
            <a:ext cx="303406" cy="356966"/>
          </a:xfrm>
          <a:prstGeom prst="rect">
            <a:avLst/>
          </a:prstGeom>
        </p:spPr>
      </p:pic>
      <p:sp>
        <p:nvSpPr>
          <p:cNvPr id="91" name="CuadroTexto 90">
            <a:extLst>
              <a:ext uri="{FF2B5EF4-FFF2-40B4-BE49-F238E27FC236}">
                <a16:creationId xmlns:a16="http://schemas.microsoft.com/office/drawing/2014/main" id="{1ADE169E-90D2-45CD-823F-9431FBA2B5EC}"/>
              </a:ext>
            </a:extLst>
          </p:cNvPr>
          <p:cNvSpPr txBox="1"/>
          <p:nvPr/>
        </p:nvSpPr>
        <p:spPr>
          <a:xfrm>
            <a:off x="309648" y="2229624"/>
            <a:ext cx="1566478" cy="1638910"/>
          </a:xfrm>
          <a:prstGeom prst="rect">
            <a:avLst/>
          </a:prstGeom>
          <a:noFill/>
          <a:ln>
            <a:solidFill>
              <a:srgbClr val="00B0F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419" sz="1050" b="1" i="0" u="none" strike="noStrike" kern="1200" cap="none" spc="0" normalizeH="0" baseline="0" noProof="0" dirty="0">
                <a:ln>
                  <a:noFill/>
                </a:ln>
                <a:solidFill>
                  <a:prstClr val="black"/>
                </a:solidFill>
                <a:effectLst/>
                <a:uLnTx/>
                <a:uFillTx/>
                <a:latin typeface="Calibri" panose="020F0502020204030204"/>
                <a:ea typeface="+mn-ea"/>
                <a:cs typeface="+mn-cs"/>
              </a:rPr>
              <a:t>Objetivo</a:t>
            </a:r>
            <a:br>
              <a:rPr kumimoji="0" lang="es-419" sz="10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s-419" sz="1000" b="0" i="0" u="none" strike="noStrike" kern="1200" cap="none" spc="0" normalizeH="0" baseline="0" noProof="0" dirty="0">
                <a:ln>
                  <a:noFill/>
                </a:ln>
                <a:solidFill>
                  <a:prstClr val="black"/>
                </a:solidFill>
                <a:effectLst/>
                <a:uLnTx/>
                <a:uFillTx/>
                <a:latin typeface="Calibri" panose="020F0502020204030204"/>
                <a:ea typeface="+mn-ea"/>
                <a:cs typeface="+mn-cs"/>
              </a:rPr>
              <a:t>Establecer las actividades para la concertación, formalización, seguimiento y la retroalimentación y evaluación de los compromisos adquiridos por el Gerente Público con el superior jerárquico </a:t>
            </a:r>
          </a:p>
        </p:txBody>
      </p:sp>
      <p:sp>
        <p:nvSpPr>
          <p:cNvPr id="92" name="CuadroTexto 91">
            <a:extLst>
              <a:ext uri="{FF2B5EF4-FFF2-40B4-BE49-F238E27FC236}">
                <a16:creationId xmlns:a16="http://schemas.microsoft.com/office/drawing/2014/main" id="{E6172674-3677-4411-84D8-F3B37A41FA34}"/>
              </a:ext>
            </a:extLst>
          </p:cNvPr>
          <p:cNvSpPr txBox="1"/>
          <p:nvPr/>
        </p:nvSpPr>
        <p:spPr>
          <a:xfrm>
            <a:off x="9685588" y="3032430"/>
            <a:ext cx="2065834" cy="1708160"/>
          </a:xfrm>
          <a:prstGeom prst="rect">
            <a:avLst/>
          </a:prstGeom>
          <a:noFill/>
          <a:ln>
            <a:solidFill>
              <a:srgbClr val="00B0F0"/>
            </a:solidFill>
          </a:ln>
        </p:spPr>
        <p:txBody>
          <a:bodyPr wrap="square" rtlCol="0">
            <a:spAutoFit/>
          </a:bodyPr>
          <a:lstStyle>
            <a:defPPr>
              <a:defRPr lang="es-CO"/>
            </a:defPPr>
            <a:lvl1pPr marR="0" lvl="0" indent="0" algn="just" fontAlgn="auto">
              <a:lnSpc>
                <a:spcPct val="100000"/>
              </a:lnSpc>
              <a:spcBef>
                <a:spcPts val="0"/>
              </a:spcBef>
              <a:spcAft>
                <a:spcPts val="0"/>
              </a:spcAft>
              <a:buClrTx/>
              <a:buSzTx/>
              <a:buFontTx/>
              <a:buNone/>
              <a:tabLst/>
              <a:defRPr kumimoji="0" sz="1200" b="1" i="0" u="none" strike="noStrike" cap="none" spc="0" normalizeH="0" baseline="0">
                <a:ln>
                  <a:noFill/>
                </a:ln>
                <a:solidFill>
                  <a:prstClr val="black"/>
                </a:solidFill>
                <a:effectLst/>
                <a:uLnTx/>
                <a:uFillTx/>
                <a:latin typeface="Calibri" panose="020F0502020204030204"/>
              </a:defRPr>
            </a:lvl1pPr>
          </a:lstStyle>
          <a:p>
            <a:r>
              <a:rPr lang="es-419" sz="1050" dirty="0"/>
              <a:t>Alcance </a:t>
            </a:r>
            <a:br>
              <a:rPr lang="es-419" sz="1050" dirty="0"/>
            </a:br>
            <a:r>
              <a:rPr lang="es-419" sz="1050" b="0" dirty="0"/>
              <a:t>Inicia con la fase de orientación, concertación y formalización de la suscripción del acuerdo de gestión, continúa con la fase de seguimiento y retroalimentación y finaliza con la evaluación y posterior calificación del avance de los compromisos adquiridos por el Gerente Público </a:t>
            </a:r>
          </a:p>
        </p:txBody>
      </p:sp>
      <p:sp>
        <p:nvSpPr>
          <p:cNvPr id="93" name="CuadroTexto 92">
            <a:extLst>
              <a:ext uri="{FF2B5EF4-FFF2-40B4-BE49-F238E27FC236}">
                <a16:creationId xmlns:a16="http://schemas.microsoft.com/office/drawing/2014/main" id="{31A1A778-15CC-4E44-9BB7-2AFB73A970C6}"/>
              </a:ext>
            </a:extLst>
          </p:cNvPr>
          <p:cNvSpPr txBox="1"/>
          <p:nvPr/>
        </p:nvSpPr>
        <p:spPr>
          <a:xfrm>
            <a:off x="1232454" y="1630212"/>
            <a:ext cx="7646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CuadroTexto 93">
            <a:extLst>
              <a:ext uri="{FF2B5EF4-FFF2-40B4-BE49-F238E27FC236}">
                <a16:creationId xmlns:a16="http://schemas.microsoft.com/office/drawing/2014/main" id="{F05FB212-0AFC-41EE-97B5-B0916E42A486}"/>
              </a:ext>
            </a:extLst>
          </p:cNvPr>
          <p:cNvSpPr txBox="1"/>
          <p:nvPr/>
        </p:nvSpPr>
        <p:spPr>
          <a:xfrm>
            <a:off x="6096000" y="3308503"/>
            <a:ext cx="868194" cy="338554"/>
          </a:xfrm>
          <a:prstGeom prst="rect">
            <a:avLst/>
          </a:prstGeom>
          <a:no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800" b="1" i="0" u="none" strike="noStrike" kern="1200" cap="none" spc="0" normalizeH="0" baseline="0" noProof="0" dirty="0">
                <a:ln>
                  <a:noFill/>
                </a:ln>
                <a:solidFill>
                  <a:prstClr val="black"/>
                </a:solidFill>
                <a:effectLst/>
                <a:uLnTx/>
                <a:uFillTx/>
                <a:latin typeface="Calibri" panose="020F0502020204030204"/>
                <a:ea typeface="+mn-ea"/>
                <a:cs typeface="+mn-cs"/>
              </a:rPr>
              <a:t>CONDICIONES GENERALES </a:t>
            </a:r>
          </a:p>
        </p:txBody>
      </p:sp>
      <p:sp>
        <p:nvSpPr>
          <p:cNvPr id="95" name="CuadroTexto 94">
            <a:extLst>
              <a:ext uri="{FF2B5EF4-FFF2-40B4-BE49-F238E27FC236}">
                <a16:creationId xmlns:a16="http://schemas.microsoft.com/office/drawing/2014/main" id="{E37614FA-1D2B-41C7-BD65-01C17C8B7C33}"/>
              </a:ext>
            </a:extLst>
          </p:cNvPr>
          <p:cNvSpPr txBox="1"/>
          <p:nvPr/>
        </p:nvSpPr>
        <p:spPr>
          <a:xfrm>
            <a:off x="7064456" y="3764292"/>
            <a:ext cx="182583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800" b="1" dirty="0">
                <a:solidFill>
                  <a:prstClr val="black"/>
                </a:solidFill>
                <a:latin typeface="Calibri" panose="020F0502020204030204"/>
              </a:rPr>
              <a:t>CONCERTACIÓN </a:t>
            </a:r>
          </a:p>
          <a:p>
            <a:pPr marL="0" marR="0" lvl="0" indent="0" algn="just" defTabSz="914400" rtl="0" eaLnBrk="1" fontAlgn="auto" latinLnBrk="0" hangingPunct="1">
              <a:lnSpc>
                <a:spcPct val="100000"/>
              </a:lnSpc>
              <a:spcBef>
                <a:spcPts val="0"/>
              </a:spcBef>
              <a:spcAft>
                <a:spcPts val="0"/>
              </a:spcAft>
              <a:buClrTx/>
              <a:buSzTx/>
              <a:buFontTx/>
              <a:buNone/>
              <a:tabLst/>
              <a:defRPr/>
            </a:pPr>
            <a:r>
              <a:rPr lang="es-419" sz="800" dirty="0">
                <a:solidFill>
                  <a:prstClr val="black"/>
                </a:solidFill>
                <a:latin typeface="Calibri" panose="020F0502020204030204"/>
              </a:rPr>
              <a:t>Comienza con la inducción del Gerente Público para que conozca las orientaciones estratégicas, la misión, visión, los objetivos estratégicos, los planes, programas, proyectos, los procesos y la cultura institucional. </a:t>
            </a:r>
          </a:p>
        </p:txBody>
      </p:sp>
      <p:sp>
        <p:nvSpPr>
          <p:cNvPr id="96" name="CuadroTexto 95">
            <a:extLst>
              <a:ext uri="{FF2B5EF4-FFF2-40B4-BE49-F238E27FC236}">
                <a16:creationId xmlns:a16="http://schemas.microsoft.com/office/drawing/2014/main" id="{DD7780BB-9558-4021-AFB9-2DD9DD123633}"/>
              </a:ext>
            </a:extLst>
          </p:cNvPr>
          <p:cNvSpPr txBox="1"/>
          <p:nvPr/>
        </p:nvSpPr>
        <p:spPr>
          <a:xfrm>
            <a:off x="4575385" y="4713243"/>
            <a:ext cx="1552488" cy="8463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900" b="1" i="0" u="none" strike="noStrike" kern="1200" cap="none" spc="0" normalizeH="0" baseline="0" noProof="0" dirty="0">
                <a:ln>
                  <a:noFill/>
                </a:ln>
                <a:solidFill>
                  <a:prstClr val="black"/>
                </a:solidFill>
                <a:effectLst/>
                <a:uLnTx/>
                <a:uFillTx/>
                <a:latin typeface="Calibri" panose="020F0502020204030204"/>
                <a:ea typeface="+mn-ea"/>
                <a:cs typeface="+mn-cs"/>
              </a:rPr>
              <a:t>FORMALIZACIÓN </a:t>
            </a:r>
            <a:endParaRPr kumimoji="0" lang="es-419"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419" sz="800" b="0" i="0" u="none" strike="noStrike" kern="1200" cap="none" spc="0" normalizeH="0" baseline="0" noProof="0" dirty="0">
                <a:ln>
                  <a:noFill/>
                </a:ln>
                <a:solidFill>
                  <a:prstClr val="black"/>
                </a:solidFill>
                <a:effectLst/>
                <a:uLnTx/>
                <a:uFillTx/>
                <a:latin typeface="Calibri" panose="020F0502020204030204"/>
                <a:ea typeface="+mn-ea"/>
                <a:cs typeface="+mn-cs"/>
              </a:rPr>
              <a:t>El Acuerdo de Gestión debe quedar siempre por escrito y se formaliza con la firma del superior jerárquico y el Gerente Público </a:t>
            </a:r>
          </a:p>
        </p:txBody>
      </p:sp>
      <p:sp>
        <p:nvSpPr>
          <p:cNvPr id="97" name="CuadroTexto 96">
            <a:extLst>
              <a:ext uri="{FF2B5EF4-FFF2-40B4-BE49-F238E27FC236}">
                <a16:creationId xmlns:a16="http://schemas.microsoft.com/office/drawing/2014/main" id="{AC7D3768-BD88-4C78-A3B6-D7D736665092}"/>
              </a:ext>
            </a:extLst>
          </p:cNvPr>
          <p:cNvSpPr txBox="1"/>
          <p:nvPr/>
        </p:nvSpPr>
        <p:spPr>
          <a:xfrm>
            <a:off x="4520172" y="3800472"/>
            <a:ext cx="20061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800" b="1" i="0" u="none" strike="noStrike" kern="1200" cap="none" spc="0" normalizeH="0" baseline="0" noProof="0" dirty="0">
                <a:ln>
                  <a:noFill/>
                </a:ln>
                <a:solidFill>
                  <a:prstClr val="black"/>
                </a:solidFill>
                <a:effectLst/>
                <a:uLnTx/>
                <a:uFillTx/>
                <a:latin typeface="Calibri" panose="020F0502020204030204"/>
                <a:ea typeface="+mn-ea"/>
                <a:cs typeface="+mn-cs"/>
              </a:rPr>
              <a:t>SEGUIMIENTO Y RETROALIMENTACIÓN.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800" b="0" i="0" u="none" strike="noStrike" kern="1200" cap="none" spc="0" normalizeH="0" baseline="0" noProof="0" dirty="0">
                <a:ln>
                  <a:noFill/>
                </a:ln>
                <a:solidFill>
                  <a:prstClr val="black"/>
                </a:solidFill>
                <a:effectLst/>
                <a:uLnTx/>
                <a:uFillTx/>
                <a:latin typeface="Calibri" panose="020F0502020204030204"/>
                <a:ea typeface="+mn-ea"/>
                <a:cs typeface="+mn-cs"/>
              </a:rPr>
              <a:t>Se realizarán seguimientos semestrales a los acuerdos de gestión suscritos entre el Gerente Público y su superior jerárquico con el fin de verificar el cumplimiento de los compromisos concertados </a:t>
            </a:r>
          </a:p>
        </p:txBody>
      </p:sp>
      <p:sp>
        <p:nvSpPr>
          <p:cNvPr id="98" name="CuadroTexto 97">
            <a:extLst>
              <a:ext uri="{FF2B5EF4-FFF2-40B4-BE49-F238E27FC236}">
                <a16:creationId xmlns:a16="http://schemas.microsoft.com/office/drawing/2014/main" id="{3FDE33A3-012D-46A5-A198-C215E9066DD9}"/>
              </a:ext>
            </a:extLst>
          </p:cNvPr>
          <p:cNvSpPr txBox="1"/>
          <p:nvPr/>
        </p:nvSpPr>
        <p:spPr>
          <a:xfrm>
            <a:off x="4303553" y="5574584"/>
            <a:ext cx="218796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800" b="1" i="0" u="none" strike="noStrike" kern="1200" cap="none" spc="0" normalizeH="0" baseline="0" noProof="0" dirty="0">
                <a:ln>
                  <a:noFill/>
                </a:ln>
                <a:solidFill>
                  <a:prstClr val="black"/>
                </a:solidFill>
                <a:effectLst/>
                <a:uLnTx/>
                <a:uFillTx/>
                <a:latin typeface="Calibri" panose="020F0502020204030204"/>
                <a:ea typeface="+mn-ea"/>
                <a:cs typeface="+mn-cs"/>
              </a:rPr>
              <a:t>EVALUACIÓN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419" sz="800" b="0" i="0" u="none" strike="noStrike" kern="1200" cap="none" spc="0" normalizeH="0" baseline="0" noProof="0" dirty="0">
                <a:ln>
                  <a:noFill/>
                </a:ln>
                <a:solidFill>
                  <a:prstClr val="black"/>
                </a:solidFill>
                <a:effectLst/>
                <a:uLnTx/>
                <a:uFillTx/>
                <a:latin typeface="Calibri" panose="020F0502020204030204"/>
                <a:ea typeface="+mn-ea"/>
                <a:cs typeface="+mn-cs"/>
              </a:rPr>
              <a:t>El Acuerdo de Gestión debe ser evaluado por el superior jerárquico en el término máximo de (3) meses después de finalizar la vigencia. </a:t>
            </a:r>
          </a:p>
        </p:txBody>
      </p:sp>
      <p:sp>
        <p:nvSpPr>
          <p:cNvPr id="99" name="CuadroTexto 98">
            <a:extLst>
              <a:ext uri="{FF2B5EF4-FFF2-40B4-BE49-F238E27FC236}">
                <a16:creationId xmlns:a16="http://schemas.microsoft.com/office/drawing/2014/main" id="{9916DFBD-F99B-41EF-9730-CD3A8807322A}"/>
              </a:ext>
            </a:extLst>
          </p:cNvPr>
          <p:cNvSpPr txBox="1"/>
          <p:nvPr/>
        </p:nvSpPr>
        <p:spPr>
          <a:xfrm>
            <a:off x="6689275" y="4883481"/>
            <a:ext cx="2516841"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419" sz="800" b="1" i="0" u="none" strike="noStrike" kern="1200" cap="none" spc="0" normalizeH="0" baseline="0" noProof="0" dirty="0">
                <a:ln>
                  <a:noFill/>
                </a:ln>
                <a:solidFill>
                  <a:prstClr val="black"/>
                </a:solidFill>
                <a:effectLst/>
                <a:uLnTx/>
                <a:uFillTx/>
                <a:latin typeface="Calibri" panose="020F0502020204030204"/>
                <a:ea typeface="+mn-ea"/>
                <a:cs typeface="+mn-cs"/>
              </a:rPr>
              <a:t>MODIFICACIONES</a:t>
            </a:r>
            <a:br>
              <a:rPr kumimoji="0" lang="es-419" sz="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s-419" sz="800" b="0" i="0" u="none" strike="noStrike" kern="1200" cap="none" spc="0" normalizeH="0" baseline="0" noProof="0" dirty="0">
                <a:ln>
                  <a:noFill/>
                </a:ln>
                <a:solidFill>
                  <a:prstClr val="black"/>
                </a:solidFill>
                <a:effectLst/>
                <a:uLnTx/>
                <a:uFillTx/>
                <a:latin typeface="Calibri" panose="020F0502020204030204"/>
                <a:ea typeface="+mn-ea"/>
                <a:cs typeface="+mn-cs"/>
              </a:rPr>
              <a:t>los acuerdos de gestión serán objeto de modificación  solo cuando dentro de los compromisos gerenciales hayan actividades planteadas por el plan de acción institucional anual y que, surtiendo el proceso establecido en el PDI014 se modifique la actividad del plan de acción institucional con su  soporte y aprobación de la directiva y  se podrá solicitar la modificación de los compromiso gerenciales.</a:t>
            </a:r>
          </a:p>
        </p:txBody>
      </p:sp>
      <p:sp>
        <p:nvSpPr>
          <p:cNvPr id="100" name="Flecha: curvada hacia la izquierda 99">
            <a:extLst>
              <a:ext uri="{FF2B5EF4-FFF2-40B4-BE49-F238E27FC236}">
                <a16:creationId xmlns:a16="http://schemas.microsoft.com/office/drawing/2014/main" id="{04B3AED9-8394-49F5-ACE3-18A227628E1D}"/>
              </a:ext>
            </a:extLst>
          </p:cNvPr>
          <p:cNvSpPr/>
          <p:nvPr/>
        </p:nvSpPr>
        <p:spPr>
          <a:xfrm>
            <a:off x="9206116" y="4672615"/>
            <a:ext cx="158794" cy="39100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lecha: curvada hacia la izquierda 100">
            <a:extLst>
              <a:ext uri="{FF2B5EF4-FFF2-40B4-BE49-F238E27FC236}">
                <a16:creationId xmlns:a16="http://schemas.microsoft.com/office/drawing/2014/main" id="{4459CC72-0F47-46A3-95CB-5BB632F4D5C4}"/>
              </a:ext>
            </a:extLst>
          </p:cNvPr>
          <p:cNvSpPr/>
          <p:nvPr/>
        </p:nvSpPr>
        <p:spPr>
          <a:xfrm rot="11081209">
            <a:off x="3973616" y="4379756"/>
            <a:ext cx="244936" cy="27914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 name="Gráfico 101" descr="Parcialmente soleado">
            <a:extLst>
              <a:ext uri="{FF2B5EF4-FFF2-40B4-BE49-F238E27FC236}">
                <a16:creationId xmlns:a16="http://schemas.microsoft.com/office/drawing/2014/main" id="{5357DA87-A3D0-4AA0-BF09-AE6F46097B6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670723" y="561132"/>
            <a:ext cx="478148" cy="478148"/>
          </a:xfrm>
          <a:prstGeom prst="rect">
            <a:avLst/>
          </a:prstGeom>
        </p:spPr>
      </p:pic>
      <p:sp>
        <p:nvSpPr>
          <p:cNvPr id="103" name="Flecha: curvada hacia la izquierda 102">
            <a:extLst>
              <a:ext uri="{FF2B5EF4-FFF2-40B4-BE49-F238E27FC236}">
                <a16:creationId xmlns:a16="http://schemas.microsoft.com/office/drawing/2014/main" id="{22F9C90E-FEAE-4618-BEBF-6EFA55CAE64B}"/>
              </a:ext>
            </a:extLst>
          </p:cNvPr>
          <p:cNvSpPr/>
          <p:nvPr/>
        </p:nvSpPr>
        <p:spPr>
          <a:xfrm rot="4191569">
            <a:off x="9275443" y="1425533"/>
            <a:ext cx="45720" cy="6731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Rectángulo: esquinas redondeadas 103">
            <a:extLst>
              <a:ext uri="{FF2B5EF4-FFF2-40B4-BE49-F238E27FC236}">
                <a16:creationId xmlns:a16="http://schemas.microsoft.com/office/drawing/2014/main" id="{9643E2BA-D629-4802-8231-4CB81B0A7084}"/>
              </a:ext>
            </a:extLst>
          </p:cNvPr>
          <p:cNvSpPr/>
          <p:nvPr/>
        </p:nvSpPr>
        <p:spPr>
          <a:xfrm>
            <a:off x="438636" y="210956"/>
            <a:ext cx="2334504" cy="489710"/>
          </a:xfrm>
          <a:prstGeom prst="roundRect">
            <a:avLst/>
          </a:prstGeom>
          <a:solidFill>
            <a:srgbClr val="004A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b="1" i="1" dirty="0"/>
              <a:t>Acuerdos de</a:t>
            </a:r>
          </a:p>
          <a:p>
            <a:pPr algn="ctr"/>
            <a:r>
              <a:rPr lang="es-419" sz="1400" b="1" i="1" dirty="0"/>
              <a:t>Gestión</a:t>
            </a:r>
          </a:p>
        </p:txBody>
      </p:sp>
      <p:sp>
        <p:nvSpPr>
          <p:cNvPr id="105" name="CuadroTexto 104">
            <a:extLst>
              <a:ext uri="{FF2B5EF4-FFF2-40B4-BE49-F238E27FC236}">
                <a16:creationId xmlns:a16="http://schemas.microsoft.com/office/drawing/2014/main" id="{4C814346-C378-4AC1-A06E-21CB573DAAF7}"/>
              </a:ext>
            </a:extLst>
          </p:cNvPr>
          <p:cNvSpPr txBox="1"/>
          <p:nvPr/>
        </p:nvSpPr>
        <p:spPr>
          <a:xfrm>
            <a:off x="2754923" y="2585565"/>
            <a:ext cx="1868034" cy="600164"/>
          </a:xfrm>
          <a:prstGeom prst="rect">
            <a:avLst/>
          </a:prstGeom>
          <a:noFill/>
        </p:spPr>
        <p:txBody>
          <a:bodyPr wrap="square" rtlCol="0">
            <a:spAutoFit/>
          </a:bodyPr>
          <a:lstStyle/>
          <a:p>
            <a:pPr algn="just"/>
            <a:r>
              <a:rPr lang="es-SV" sz="1100" b="1" dirty="0">
                <a:solidFill>
                  <a:prstClr val="black"/>
                </a:solidFill>
                <a:latin typeface="Calibri" panose="020F0502020204030204"/>
              </a:rPr>
              <a:t>1. </a:t>
            </a:r>
            <a:r>
              <a:rPr lang="es-419" sz="1100" dirty="0">
                <a:solidFill>
                  <a:prstClr val="black"/>
                </a:solidFill>
                <a:latin typeface="Calibri" panose="020F0502020204030204"/>
              </a:rPr>
              <a:t>Subscripción acuerdos de gestión  Elaborados por los </a:t>
            </a:r>
            <a:r>
              <a:rPr lang="es-419" sz="1100" b="1" dirty="0">
                <a:solidFill>
                  <a:prstClr val="black"/>
                </a:solidFill>
                <a:latin typeface="Calibri" panose="020F0502020204030204"/>
              </a:rPr>
              <a:t>4</a:t>
            </a:r>
            <a:r>
              <a:rPr lang="es-419" sz="1100" dirty="0">
                <a:solidFill>
                  <a:prstClr val="black"/>
                </a:solidFill>
                <a:latin typeface="Calibri" panose="020F0502020204030204"/>
              </a:rPr>
              <a:t> subgerentes de la entidad  </a:t>
            </a:r>
          </a:p>
        </p:txBody>
      </p:sp>
      <p:sp>
        <p:nvSpPr>
          <p:cNvPr id="106" name="CuadroTexto 105">
            <a:extLst>
              <a:ext uri="{FF2B5EF4-FFF2-40B4-BE49-F238E27FC236}">
                <a16:creationId xmlns:a16="http://schemas.microsoft.com/office/drawing/2014/main" id="{EA4AEE67-B35D-4F73-8C4A-A49BDD8C175E}"/>
              </a:ext>
            </a:extLst>
          </p:cNvPr>
          <p:cNvSpPr txBox="1"/>
          <p:nvPr/>
        </p:nvSpPr>
        <p:spPr>
          <a:xfrm>
            <a:off x="4905306" y="1868781"/>
            <a:ext cx="1741500" cy="769441"/>
          </a:xfrm>
          <a:prstGeom prst="rect">
            <a:avLst/>
          </a:prstGeom>
          <a:noFill/>
        </p:spPr>
        <p:txBody>
          <a:bodyPr wrap="square" rtlCol="0">
            <a:spAutoFit/>
          </a:bodyPr>
          <a:lstStyle/>
          <a:p>
            <a:pPr algn="just"/>
            <a:r>
              <a:rPr lang="es-SV" sz="1100" b="1" dirty="0">
                <a:solidFill>
                  <a:prstClr val="black"/>
                </a:solidFill>
                <a:latin typeface="Calibri" panose="020F0502020204030204"/>
              </a:rPr>
              <a:t>2. </a:t>
            </a:r>
            <a:r>
              <a:rPr lang="es-SV" sz="1100" dirty="0">
                <a:solidFill>
                  <a:prstClr val="black"/>
                </a:solidFill>
                <a:latin typeface="Calibri" panose="020F0502020204030204"/>
              </a:rPr>
              <a:t>A</a:t>
            </a:r>
            <a:r>
              <a:rPr lang="es-419" sz="1100" dirty="0">
                <a:solidFill>
                  <a:prstClr val="black"/>
                </a:solidFill>
                <a:latin typeface="Calibri" panose="020F0502020204030204"/>
              </a:rPr>
              <a:t>cuerdos de gestión  alineados con el plan de desarrollo nacional / plan institucional</a:t>
            </a:r>
          </a:p>
        </p:txBody>
      </p:sp>
      <p:sp>
        <p:nvSpPr>
          <p:cNvPr id="107" name="CuadroTexto 106">
            <a:extLst>
              <a:ext uri="{FF2B5EF4-FFF2-40B4-BE49-F238E27FC236}">
                <a16:creationId xmlns:a16="http://schemas.microsoft.com/office/drawing/2014/main" id="{39F53166-B8B9-415A-9AA5-3BDAFAEF5D4B}"/>
              </a:ext>
            </a:extLst>
          </p:cNvPr>
          <p:cNvSpPr txBox="1"/>
          <p:nvPr/>
        </p:nvSpPr>
        <p:spPr>
          <a:xfrm>
            <a:off x="7286695" y="1468247"/>
            <a:ext cx="1741500" cy="600164"/>
          </a:xfrm>
          <a:prstGeom prst="rect">
            <a:avLst/>
          </a:prstGeom>
          <a:noFill/>
        </p:spPr>
        <p:txBody>
          <a:bodyPr wrap="square" rtlCol="0">
            <a:spAutoFit/>
          </a:bodyPr>
          <a:lstStyle/>
          <a:p>
            <a:pPr algn="just"/>
            <a:r>
              <a:rPr lang="es-SV" sz="1100" b="1" dirty="0">
                <a:solidFill>
                  <a:prstClr val="black"/>
                </a:solidFill>
                <a:latin typeface="Calibri" panose="020F0502020204030204"/>
              </a:rPr>
              <a:t>3. </a:t>
            </a:r>
            <a:r>
              <a:rPr lang="es-SV" sz="1100" dirty="0">
                <a:solidFill>
                  <a:prstClr val="black"/>
                </a:solidFill>
                <a:latin typeface="Calibri" panose="020F0502020204030204"/>
              </a:rPr>
              <a:t>Seguimiento de avance de cada uno de los acuerdos de gestión</a:t>
            </a:r>
            <a:endParaRPr lang="es-419" sz="1100" dirty="0">
              <a:solidFill>
                <a:prstClr val="black"/>
              </a:solidFill>
              <a:latin typeface="Calibri" panose="020F0502020204030204"/>
            </a:endParaRPr>
          </a:p>
        </p:txBody>
      </p:sp>
      <p:sp>
        <p:nvSpPr>
          <p:cNvPr id="108" name="CuadroTexto 107">
            <a:extLst>
              <a:ext uri="{FF2B5EF4-FFF2-40B4-BE49-F238E27FC236}">
                <a16:creationId xmlns:a16="http://schemas.microsoft.com/office/drawing/2014/main" id="{86958DE5-EBEA-4045-BE0A-F55033EF08A2}"/>
              </a:ext>
            </a:extLst>
          </p:cNvPr>
          <p:cNvSpPr txBox="1"/>
          <p:nvPr/>
        </p:nvSpPr>
        <p:spPr>
          <a:xfrm>
            <a:off x="9206116" y="407828"/>
            <a:ext cx="1489076" cy="1107996"/>
          </a:xfrm>
          <a:prstGeom prst="rect">
            <a:avLst/>
          </a:prstGeom>
          <a:noFill/>
        </p:spPr>
        <p:txBody>
          <a:bodyPr wrap="square" rtlCol="0">
            <a:spAutoFit/>
          </a:bodyPr>
          <a:lstStyle/>
          <a:p>
            <a:pPr algn="just"/>
            <a:r>
              <a:rPr lang="es-SV" sz="1100" b="1" dirty="0">
                <a:solidFill>
                  <a:prstClr val="black"/>
                </a:solidFill>
                <a:latin typeface="Calibri" panose="020F0502020204030204"/>
              </a:rPr>
              <a:t>4. </a:t>
            </a:r>
            <a:r>
              <a:rPr lang="es-SV" sz="1100" dirty="0">
                <a:solidFill>
                  <a:prstClr val="black"/>
                </a:solidFill>
                <a:latin typeface="Calibri" panose="020F0502020204030204"/>
              </a:rPr>
              <a:t>Seguimiento y evaluación del cumplimiento de los objetivos de cada uno de los acuerdos de gestión</a:t>
            </a:r>
            <a:endParaRPr lang="es-419" sz="1100" dirty="0">
              <a:solidFill>
                <a:prstClr val="black"/>
              </a:solidFill>
              <a:latin typeface="Calibri" panose="020F0502020204030204"/>
            </a:endParaRPr>
          </a:p>
        </p:txBody>
      </p:sp>
      <p:sp>
        <p:nvSpPr>
          <p:cNvPr id="109" name="Flecha: curvada hacia la izquierda 108">
            <a:extLst>
              <a:ext uri="{FF2B5EF4-FFF2-40B4-BE49-F238E27FC236}">
                <a16:creationId xmlns:a16="http://schemas.microsoft.com/office/drawing/2014/main" id="{DBFB3100-5CB2-4172-808B-78B0D8530A2A}"/>
              </a:ext>
            </a:extLst>
          </p:cNvPr>
          <p:cNvSpPr/>
          <p:nvPr/>
        </p:nvSpPr>
        <p:spPr>
          <a:xfrm rot="11081209">
            <a:off x="4000618" y="5351196"/>
            <a:ext cx="244936" cy="44997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23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47625" y="252774"/>
            <a:ext cx="12096749" cy="461665"/>
          </a:xfrm>
          <a:prstGeom prst="rect">
            <a:avLst/>
          </a:prstGeom>
          <a:noFill/>
        </p:spPr>
        <p:txBody>
          <a:bodyPr wrap="square" rtlCol="0">
            <a:spAutoFit/>
          </a:bodyPr>
          <a:lstStyle/>
          <a:p>
            <a:r>
              <a:rPr lang="es-419" sz="2400" b="1" dirty="0">
                <a:solidFill>
                  <a:srgbClr val="004A84"/>
                </a:solidFill>
                <a:latin typeface="+mj-lt"/>
                <a:ea typeface="Arial" charset="0"/>
                <a:cs typeface="Arial" charset="0"/>
              </a:rPr>
              <a:t>Plan Institucional de Capacitación :</a:t>
            </a:r>
          </a:p>
        </p:txBody>
      </p:sp>
      <p:pic>
        <p:nvPicPr>
          <p:cNvPr id="39" name="Gráfico 38">
            <a:extLst>
              <a:ext uri="{FF2B5EF4-FFF2-40B4-BE49-F238E27FC236}">
                <a16:creationId xmlns:a16="http://schemas.microsoft.com/office/drawing/2014/main" id="{B94AF0E6-FE4D-4F54-B0AB-C5235152E8D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20540"/>
          <a:stretch/>
        </p:blipFill>
        <p:spPr>
          <a:xfrm>
            <a:off x="3734167" y="1002202"/>
            <a:ext cx="492156" cy="4642782"/>
          </a:xfrm>
          <a:prstGeom prst="rect">
            <a:avLst/>
          </a:prstGeom>
        </p:spPr>
      </p:pic>
      <p:grpSp>
        <p:nvGrpSpPr>
          <p:cNvPr id="2" name="Grupo 1">
            <a:extLst>
              <a:ext uri="{FF2B5EF4-FFF2-40B4-BE49-F238E27FC236}">
                <a16:creationId xmlns:a16="http://schemas.microsoft.com/office/drawing/2014/main" id="{5F924957-5939-45AC-ACEB-1D5DA179CF84}"/>
              </a:ext>
            </a:extLst>
          </p:cNvPr>
          <p:cNvGrpSpPr/>
          <p:nvPr/>
        </p:nvGrpSpPr>
        <p:grpSpPr>
          <a:xfrm>
            <a:off x="7749583" y="819935"/>
            <a:ext cx="503557" cy="4734547"/>
            <a:chOff x="4599043" y="1098495"/>
            <a:chExt cx="503557" cy="4609072"/>
          </a:xfrm>
        </p:grpSpPr>
        <p:pic>
          <p:nvPicPr>
            <p:cNvPr id="40" name="Gráfico 39">
              <a:extLst>
                <a:ext uri="{FF2B5EF4-FFF2-40B4-BE49-F238E27FC236}">
                  <a16:creationId xmlns:a16="http://schemas.microsoft.com/office/drawing/2014/main" id="{3AB4B3D3-7A66-4FBA-802C-2F1ED3ECCDA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81142"/>
            <a:stretch/>
          </p:blipFill>
          <p:spPr>
            <a:xfrm>
              <a:off x="4610444" y="1098495"/>
              <a:ext cx="492156" cy="1101856"/>
            </a:xfrm>
            <a:prstGeom prst="rect">
              <a:avLst/>
            </a:prstGeom>
          </p:spPr>
        </p:pic>
        <p:pic>
          <p:nvPicPr>
            <p:cNvPr id="41" name="Gráfico 40">
              <a:extLst>
                <a:ext uri="{FF2B5EF4-FFF2-40B4-BE49-F238E27FC236}">
                  <a16:creationId xmlns:a16="http://schemas.microsoft.com/office/drawing/2014/main" id="{1C629696-F8CE-4AA5-AD02-60FCF09B6721}"/>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685" b="44831"/>
            <a:stretch/>
          </p:blipFill>
          <p:spPr>
            <a:xfrm>
              <a:off x="4599043" y="2484086"/>
              <a:ext cx="492156" cy="3223481"/>
            </a:xfrm>
            <a:prstGeom prst="rect">
              <a:avLst/>
            </a:prstGeom>
          </p:spPr>
        </p:pic>
      </p:grpSp>
      <p:sp>
        <p:nvSpPr>
          <p:cNvPr id="3" name="Rectángulo 2">
            <a:extLst>
              <a:ext uri="{FF2B5EF4-FFF2-40B4-BE49-F238E27FC236}">
                <a16:creationId xmlns:a16="http://schemas.microsoft.com/office/drawing/2014/main" id="{FC8A4CA7-D1B5-4037-8BAC-B855900FC6BC}"/>
              </a:ext>
            </a:extLst>
          </p:cNvPr>
          <p:cNvSpPr/>
          <p:nvPr/>
        </p:nvSpPr>
        <p:spPr>
          <a:xfrm>
            <a:off x="95250" y="2113597"/>
            <a:ext cx="3107732" cy="2031325"/>
          </a:xfrm>
          <a:prstGeom prst="rect">
            <a:avLst/>
          </a:prstGeom>
        </p:spPr>
        <p:txBody>
          <a:bodyPr wrap="square">
            <a:spAutoFit/>
          </a:bodyPr>
          <a:lstStyle/>
          <a:p>
            <a:pPr algn="ctr"/>
            <a:r>
              <a:rPr lang="es-419" b="1" i="1" dirty="0">
                <a:solidFill>
                  <a:srgbClr val="E65F01"/>
                </a:solidFill>
              </a:rPr>
              <a:t> Capacitaciones</a:t>
            </a:r>
          </a:p>
          <a:p>
            <a:pPr marL="457200" indent="-457200">
              <a:buFont typeface="+mj-lt"/>
              <a:buAutoNum type="arabicPeriod"/>
            </a:pPr>
            <a:r>
              <a:rPr lang="es-419" b="1" i="1" dirty="0">
                <a:solidFill>
                  <a:srgbClr val="004A84"/>
                </a:solidFill>
              </a:rPr>
              <a:t>Gobernanza para la paz</a:t>
            </a:r>
          </a:p>
          <a:p>
            <a:pPr marL="457200" indent="-457200">
              <a:buFont typeface="+mj-lt"/>
              <a:buAutoNum type="arabicPeriod"/>
            </a:pPr>
            <a:r>
              <a:rPr lang="es-419" b="1" i="1" dirty="0">
                <a:solidFill>
                  <a:srgbClr val="004A84"/>
                </a:solidFill>
              </a:rPr>
              <a:t>Gestión del Conocimiento</a:t>
            </a:r>
          </a:p>
          <a:p>
            <a:pPr marL="457200" indent="-457200">
              <a:buFont typeface="+mj-lt"/>
              <a:buAutoNum type="arabicPeriod"/>
            </a:pPr>
            <a:r>
              <a:rPr lang="es-419" b="1" i="1" dirty="0">
                <a:solidFill>
                  <a:srgbClr val="004A84"/>
                </a:solidFill>
              </a:rPr>
              <a:t>Valor público</a:t>
            </a:r>
          </a:p>
          <a:p>
            <a:r>
              <a:rPr lang="es-419" b="1" i="1" dirty="0">
                <a:solidFill>
                  <a:srgbClr val="00B0F0"/>
                </a:solidFill>
              </a:rPr>
              <a:t>Y las tres dimensiones de las competencias laborales </a:t>
            </a:r>
            <a:r>
              <a:rPr lang="es-419" b="1" i="1" dirty="0">
                <a:solidFill>
                  <a:srgbClr val="004A84"/>
                </a:solidFill>
              </a:rPr>
              <a:t>Ser</a:t>
            </a:r>
            <a:r>
              <a:rPr lang="es-419" b="1" i="1" dirty="0">
                <a:solidFill>
                  <a:srgbClr val="00B0F0"/>
                </a:solidFill>
              </a:rPr>
              <a:t>, </a:t>
            </a:r>
            <a:r>
              <a:rPr lang="es-419" b="1" i="1" dirty="0">
                <a:solidFill>
                  <a:srgbClr val="004A84"/>
                </a:solidFill>
              </a:rPr>
              <a:t>Hacer</a:t>
            </a:r>
            <a:r>
              <a:rPr lang="es-419" b="1" i="1" dirty="0"/>
              <a:t> </a:t>
            </a:r>
            <a:r>
              <a:rPr lang="es-419" b="1" i="1" dirty="0">
                <a:solidFill>
                  <a:srgbClr val="00B0F0"/>
                </a:solidFill>
              </a:rPr>
              <a:t>y</a:t>
            </a:r>
            <a:r>
              <a:rPr lang="es-419" b="1" i="1" dirty="0"/>
              <a:t> </a:t>
            </a:r>
            <a:r>
              <a:rPr lang="es-419" b="1" i="1" dirty="0">
                <a:solidFill>
                  <a:srgbClr val="004A84"/>
                </a:solidFill>
              </a:rPr>
              <a:t>Saber</a:t>
            </a:r>
            <a:r>
              <a:rPr lang="es-419" b="1" i="1" dirty="0">
                <a:solidFill>
                  <a:srgbClr val="00B0F0"/>
                </a:solidFill>
              </a:rPr>
              <a:t>.</a:t>
            </a:r>
            <a:endParaRPr lang="es-419" dirty="0">
              <a:solidFill>
                <a:srgbClr val="00B0F0"/>
              </a:solidFill>
            </a:endParaRPr>
          </a:p>
        </p:txBody>
      </p:sp>
      <p:sp>
        <p:nvSpPr>
          <p:cNvPr id="4" name="CuadroTexto 3">
            <a:extLst>
              <a:ext uri="{FF2B5EF4-FFF2-40B4-BE49-F238E27FC236}">
                <a16:creationId xmlns:a16="http://schemas.microsoft.com/office/drawing/2014/main" id="{2C10CE88-F319-48C6-B0B2-644997014095}"/>
              </a:ext>
            </a:extLst>
          </p:cNvPr>
          <p:cNvSpPr txBox="1"/>
          <p:nvPr/>
        </p:nvSpPr>
        <p:spPr>
          <a:xfrm>
            <a:off x="4202463" y="989336"/>
            <a:ext cx="1851469" cy="369332"/>
          </a:xfrm>
          <a:prstGeom prst="rect">
            <a:avLst/>
          </a:prstGeom>
          <a:noFill/>
        </p:spPr>
        <p:txBody>
          <a:bodyPr wrap="none" rtlCol="0">
            <a:spAutoFit/>
          </a:bodyPr>
          <a:lstStyle/>
          <a:p>
            <a:r>
              <a:rPr lang="es-419" dirty="0">
                <a:solidFill>
                  <a:srgbClr val="004A84"/>
                </a:solidFill>
              </a:rPr>
              <a:t>Seguridad Pública</a:t>
            </a:r>
          </a:p>
        </p:txBody>
      </p:sp>
      <p:sp>
        <p:nvSpPr>
          <p:cNvPr id="43" name="CuadroTexto 42">
            <a:extLst>
              <a:ext uri="{FF2B5EF4-FFF2-40B4-BE49-F238E27FC236}">
                <a16:creationId xmlns:a16="http://schemas.microsoft.com/office/drawing/2014/main" id="{DB2890F3-EBDD-43A5-892B-78ED0917F55E}"/>
              </a:ext>
            </a:extLst>
          </p:cNvPr>
          <p:cNvSpPr txBox="1"/>
          <p:nvPr/>
        </p:nvSpPr>
        <p:spPr>
          <a:xfrm>
            <a:off x="4202463" y="1478433"/>
            <a:ext cx="2180853" cy="646331"/>
          </a:xfrm>
          <a:prstGeom prst="rect">
            <a:avLst/>
          </a:prstGeom>
          <a:noFill/>
        </p:spPr>
        <p:txBody>
          <a:bodyPr wrap="none" rtlCol="0">
            <a:spAutoFit/>
          </a:bodyPr>
          <a:lstStyle>
            <a:defPPr>
              <a:defRPr lang="es-ES"/>
            </a:defPPr>
            <a:lvl1pPr>
              <a:defRPr>
                <a:solidFill>
                  <a:srgbClr val="004A84"/>
                </a:solidFill>
              </a:defRPr>
            </a:lvl1pPr>
          </a:lstStyle>
          <a:p>
            <a:r>
              <a:rPr lang="es-419" dirty="0"/>
              <a:t>Ética, y transparencia</a:t>
            </a:r>
          </a:p>
          <a:p>
            <a:r>
              <a:rPr lang="es-419" dirty="0"/>
              <a:t>en la Gestión Pública</a:t>
            </a:r>
          </a:p>
        </p:txBody>
      </p:sp>
      <p:sp>
        <p:nvSpPr>
          <p:cNvPr id="44" name="CuadroTexto 43">
            <a:extLst>
              <a:ext uri="{FF2B5EF4-FFF2-40B4-BE49-F238E27FC236}">
                <a16:creationId xmlns:a16="http://schemas.microsoft.com/office/drawing/2014/main" id="{D259CF85-B924-43D9-84EA-1E38EB217023}"/>
              </a:ext>
            </a:extLst>
          </p:cNvPr>
          <p:cNvSpPr txBox="1"/>
          <p:nvPr/>
        </p:nvSpPr>
        <p:spPr>
          <a:xfrm>
            <a:off x="4202463" y="2130229"/>
            <a:ext cx="2452916" cy="646331"/>
          </a:xfrm>
          <a:prstGeom prst="rect">
            <a:avLst/>
          </a:prstGeom>
          <a:noFill/>
        </p:spPr>
        <p:txBody>
          <a:bodyPr wrap="none" rtlCol="0">
            <a:spAutoFit/>
          </a:bodyPr>
          <a:lstStyle>
            <a:defPPr>
              <a:defRPr lang="es-ES"/>
            </a:defPPr>
            <a:lvl1pPr>
              <a:defRPr>
                <a:solidFill>
                  <a:srgbClr val="004A84"/>
                </a:solidFill>
              </a:defRPr>
            </a:lvl1pPr>
          </a:lstStyle>
          <a:p>
            <a:r>
              <a:rPr lang="es-419" dirty="0"/>
              <a:t>Mecanismos de</a:t>
            </a:r>
          </a:p>
          <a:p>
            <a:r>
              <a:rPr lang="es-419" dirty="0"/>
              <a:t>participación Ciudadana</a:t>
            </a:r>
          </a:p>
        </p:txBody>
      </p:sp>
      <p:sp>
        <p:nvSpPr>
          <p:cNvPr id="45" name="CuadroTexto 44">
            <a:extLst>
              <a:ext uri="{FF2B5EF4-FFF2-40B4-BE49-F238E27FC236}">
                <a16:creationId xmlns:a16="http://schemas.microsoft.com/office/drawing/2014/main" id="{97CE91EA-BD71-4775-8D1D-3FA0295F12AD}"/>
              </a:ext>
            </a:extLst>
          </p:cNvPr>
          <p:cNvSpPr txBox="1"/>
          <p:nvPr/>
        </p:nvSpPr>
        <p:spPr>
          <a:xfrm>
            <a:off x="4202463" y="2782025"/>
            <a:ext cx="1694118" cy="646331"/>
          </a:xfrm>
          <a:prstGeom prst="rect">
            <a:avLst/>
          </a:prstGeom>
          <a:noFill/>
        </p:spPr>
        <p:txBody>
          <a:bodyPr wrap="none" rtlCol="0">
            <a:spAutoFit/>
          </a:bodyPr>
          <a:lstStyle/>
          <a:p>
            <a:r>
              <a:rPr lang="es-419" dirty="0">
                <a:solidFill>
                  <a:srgbClr val="004A84"/>
                </a:solidFill>
              </a:rPr>
              <a:t>Principios y</a:t>
            </a:r>
          </a:p>
          <a:p>
            <a:r>
              <a:rPr lang="es-419" dirty="0">
                <a:solidFill>
                  <a:srgbClr val="004A84"/>
                </a:solidFill>
              </a:rPr>
              <a:t>Fines del Estado</a:t>
            </a:r>
          </a:p>
        </p:txBody>
      </p:sp>
      <p:sp>
        <p:nvSpPr>
          <p:cNvPr id="46" name="CuadroTexto 45">
            <a:extLst>
              <a:ext uri="{FF2B5EF4-FFF2-40B4-BE49-F238E27FC236}">
                <a16:creationId xmlns:a16="http://schemas.microsoft.com/office/drawing/2014/main" id="{BCFEEC75-1CEE-4695-8291-8EFA0A75CC85}"/>
              </a:ext>
            </a:extLst>
          </p:cNvPr>
          <p:cNvSpPr txBox="1"/>
          <p:nvPr/>
        </p:nvSpPr>
        <p:spPr>
          <a:xfrm>
            <a:off x="4202463" y="3452871"/>
            <a:ext cx="1869423" cy="369332"/>
          </a:xfrm>
          <a:prstGeom prst="rect">
            <a:avLst/>
          </a:prstGeom>
          <a:noFill/>
        </p:spPr>
        <p:txBody>
          <a:bodyPr wrap="none" rtlCol="0">
            <a:spAutoFit/>
          </a:bodyPr>
          <a:lstStyle/>
          <a:p>
            <a:r>
              <a:rPr lang="es-419" dirty="0">
                <a:solidFill>
                  <a:srgbClr val="004A84"/>
                </a:solidFill>
              </a:rPr>
              <a:t>Trabajo en Equipo</a:t>
            </a:r>
          </a:p>
        </p:txBody>
      </p:sp>
      <p:sp>
        <p:nvSpPr>
          <p:cNvPr id="47" name="CuadroTexto 46">
            <a:extLst>
              <a:ext uri="{FF2B5EF4-FFF2-40B4-BE49-F238E27FC236}">
                <a16:creationId xmlns:a16="http://schemas.microsoft.com/office/drawing/2014/main" id="{26021562-6DA2-4DFF-ABC4-79D0E8D3E9E5}"/>
              </a:ext>
            </a:extLst>
          </p:cNvPr>
          <p:cNvSpPr txBox="1"/>
          <p:nvPr/>
        </p:nvSpPr>
        <p:spPr>
          <a:xfrm>
            <a:off x="4202463" y="4037218"/>
            <a:ext cx="2447529" cy="369332"/>
          </a:xfrm>
          <a:prstGeom prst="rect">
            <a:avLst/>
          </a:prstGeom>
          <a:noFill/>
        </p:spPr>
        <p:txBody>
          <a:bodyPr wrap="none" rtlCol="0">
            <a:spAutoFit/>
          </a:bodyPr>
          <a:lstStyle/>
          <a:p>
            <a:r>
              <a:rPr lang="es-419" dirty="0">
                <a:solidFill>
                  <a:srgbClr val="004A84"/>
                </a:solidFill>
              </a:rPr>
              <a:t>Manual de Contratación</a:t>
            </a:r>
          </a:p>
        </p:txBody>
      </p:sp>
      <p:sp>
        <p:nvSpPr>
          <p:cNvPr id="48" name="CuadroTexto 47">
            <a:extLst>
              <a:ext uri="{FF2B5EF4-FFF2-40B4-BE49-F238E27FC236}">
                <a16:creationId xmlns:a16="http://schemas.microsoft.com/office/drawing/2014/main" id="{52F014F4-C82D-425B-BA04-7887218E4C0D}"/>
              </a:ext>
            </a:extLst>
          </p:cNvPr>
          <p:cNvSpPr txBox="1"/>
          <p:nvPr/>
        </p:nvSpPr>
        <p:spPr>
          <a:xfrm>
            <a:off x="4202463" y="4650140"/>
            <a:ext cx="2447529" cy="369332"/>
          </a:xfrm>
          <a:prstGeom prst="rect">
            <a:avLst/>
          </a:prstGeom>
          <a:noFill/>
        </p:spPr>
        <p:txBody>
          <a:bodyPr wrap="none" rtlCol="0">
            <a:spAutoFit/>
          </a:bodyPr>
          <a:lstStyle/>
          <a:p>
            <a:r>
              <a:rPr lang="es-419" dirty="0">
                <a:solidFill>
                  <a:srgbClr val="004A84"/>
                </a:solidFill>
              </a:rPr>
              <a:t>Auditoría Interna del IIA</a:t>
            </a:r>
          </a:p>
        </p:txBody>
      </p:sp>
      <p:sp>
        <p:nvSpPr>
          <p:cNvPr id="49" name="CuadroTexto 48">
            <a:extLst>
              <a:ext uri="{FF2B5EF4-FFF2-40B4-BE49-F238E27FC236}">
                <a16:creationId xmlns:a16="http://schemas.microsoft.com/office/drawing/2014/main" id="{316888AA-F422-4253-B976-F271B5CBE8EC}"/>
              </a:ext>
            </a:extLst>
          </p:cNvPr>
          <p:cNvSpPr txBox="1"/>
          <p:nvPr/>
        </p:nvSpPr>
        <p:spPr>
          <a:xfrm>
            <a:off x="4191063" y="5244010"/>
            <a:ext cx="2447529" cy="369332"/>
          </a:xfrm>
          <a:prstGeom prst="rect">
            <a:avLst/>
          </a:prstGeom>
          <a:noFill/>
        </p:spPr>
        <p:txBody>
          <a:bodyPr wrap="none" rtlCol="0">
            <a:spAutoFit/>
          </a:bodyPr>
          <a:lstStyle/>
          <a:p>
            <a:r>
              <a:rPr lang="es-419" dirty="0">
                <a:solidFill>
                  <a:srgbClr val="004A84"/>
                </a:solidFill>
              </a:rPr>
              <a:t>Planes de mejoramiento</a:t>
            </a:r>
          </a:p>
        </p:txBody>
      </p:sp>
      <p:sp>
        <p:nvSpPr>
          <p:cNvPr id="50" name="CuadroTexto 49">
            <a:extLst>
              <a:ext uri="{FF2B5EF4-FFF2-40B4-BE49-F238E27FC236}">
                <a16:creationId xmlns:a16="http://schemas.microsoft.com/office/drawing/2014/main" id="{ABE5B8EF-5DD4-49CE-83E7-873233D1F705}"/>
              </a:ext>
            </a:extLst>
          </p:cNvPr>
          <p:cNvSpPr txBox="1"/>
          <p:nvPr/>
        </p:nvSpPr>
        <p:spPr>
          <a:xfrm>
            <a:off x="8182367" y="900736"/>
            <a:ext cx="2048318" cy="369332"/>
          </a:xfrm>
          <a:prstGeom prst="rect">
            <a:avLst/>
          </a:prstGeom>
          <a:noFill/>
        </p:spPr>
        <p:txBody>
          <a:bodyPr wrap="none" rtlCol="0">
            <a:spAutoFit/>
          </a:bodyPr>
          <a:lstStyle/>
          <a:p>
            <a:r>
              <a:rPr lang="es-419" dirty="0">
                <a:solidFill>
                  <a:srgbClr val="004A84"/>
                </a:solidFill>
              </a:rPr>
              <a:t>Riesgo Biomecánico</a:t>
            </a:r>
          </a:p>
        </p:txBody>
      </p:sp>
      <p:sp>
        <p:nvSpPr>
          <p:cNvPr id="51" name="CuadroTexto 50">
            <a:extLst>
              <a:ext uri="{FF2B5EF4-FFF2-40B4-BE49-F238E27FC236}">
                <a16:creationId xmlns:a16="http://schemas.microsoft.com/office/drawing/2014/main" id="{368B05A1-8313-454C-930A-696FBD3B7937}"/>
              </a:ext>
            </a:extLst>
          </p:cNvPr>
          <p:cNvSpPr txBox="1"/>
          <p:nvPr/>
        </p:nvSpPr>
        <p:spPr>
          <a:xfrm>
            <a:off x="8182367" y="1518981"/>
            <a:ext cx="1804084" cy="369332"/>
          </a:xfrm>
          <a:prstGeom prst="rect">
            <a:avLst/>
          </a:prstGeom>
          <a:noFill/>
        </p:spPr>
        <p:txBody>
          <a:bodyPr wrap="none" rtlCol="0">
            <a:spAutoFit/>
          </a:bodyPr>
          <a:lstStyle/>
          <a:p>
            <a:r>
              <a:rPr lang="es-419" dirty="0">
                <a:solidFill>
                  <a:srgbClr val="004A84"/>
                </a:solidFill>
              </a:rPr>
              <a:t>Orden y Limpieza</a:t>
            </a:r>
          </a:p>
        </p:txBody>
      </p:sp>
      <p:sp>
        <p:nvSpPr>
          <p:cNvPr id="52" name="CuadroTexto 51">
            <a:extLst>
              <a:ext uri="{FF2B5EF4-FFF2-40B4-BE49-F238E27FC236}">
                <a16:creationId xmlns:a16="http://schemas.microsoft.com/office/drawing/2014/main" id="{69DAF7C8-7D12-4616-84A7-41E04036607B}"/>
              </a:ext>
            </a:extLst>
          </p:cNvPr>
          <p:cNvSpPr txBox="1"/>
          <p:nvPr/>
        </p:nvSpPr>
        <p:spPr>
          <a:xfrm>
            <a:off x="8182367" y="2243246"/>
            <a:ext cx="2183996" cy="369332"/>
          </a:xfrm>
          <a:prstGeom prst="rect">
            <a:avLst/>
          </a:prstGeom>
          <a:noFill/>
        </p:spPr>
        <p:txBody>
          <a:bodyPr wrap="none" rtlCol="0">
            <a:spAutoFit/>
          </a:bodyPr>
          <a:lstStyle/>
          <a:p>
            <a:r>
              <a:rPr lang="es-419" dirty="0">
                <a:solidFill>
                  <a:srgbClr val="004A84"/>
                </a:solidFill>
              </a:rPr>
              <a:t>Gobierno Digital ( TI)</a:t>
            </a:r>
          </a:p>
        </p:txBody>
      </p:sp>
      <p:sp>
        <p:nvSpPr>
          <p:cNvPr id="53" name="CuadroTexto 52">
            <a:extLst>
              <a:ext uri="{FF2B5EF4-FFF2-40B4-BE49-F238E27FC236}">
                <a16:creationId xmlns:a16="http://schemas.microsoft.com/office/drawing/2014/main" id="{5276D6CC-A60E-4CC6-947E-D459E46A3F59}"/>
              </a:ext>
            </a:extLst>
          </p:cNvPr>
          <p:cNvSpPr txBox="1"/>
          <p:nvPr/>
        </p:nvSpPr>
        <p:spPr>
          <a:xfrm>
            <a:off x="8182367" y="2889577"/>
            <a:ext cx="2183996" cy="369332"/>
          </a:xfrm>
          <a:prstGeom prst="rect">
            <a:avLst/>
          </a:prstGeom>
          <a:noFill/>
        </p:spPr>
        <p:txBody>
          <a:bodyPr wrap="none" rtlCol="0">
            <a:spAutoFit/>
          </a:bodyPr>
          <a:lstStyle/>
          <a:p>
            <a:r>
              <a:rPr lang="es-419" dirty="0">
                <a:solidFill>
                  <a:srgbClr val="004A84"/>
                </a:solidFill>
              </a:rPr>
              <a:t>Manejo de portafolio</a:t>
            </a:r>
          </a:p>
        </p:txBody>
      </p:sp>
      <p:sp>
        <p:nvSpPr>
          <p:cNvPr id="54" name="CuadroTexto 53">
            <a:extLst>
              <a:ext uri="{FF2B5EF4-FFF2-40B4-BE49-F238E27FC236}">
                <a16:creationId xmlns:a16="http://schemas.microsoft.com/office/drawing/2014/main" id="{AD7C1496-D37A-4E1E-9E1F-896D4855EB4F}"/>
              </a:ext>
            </a:extLst>
          </p:cNvPr>
          <p:cNvSpPr txBox="1"/>
          <p:nvPr/>
        </p:nvSpPr>
        <p:spPr>
          <a:xfrm>
            <a:off x="8182367" y="3602165"/>
            <a:ext cx="1908343" cy="369332"/>
          </a:xfrm>
          <a:prstGeom prst="rect">
            <a:avLst/>
          </a:prstGeom>
          <a:noFill/>
        </p:spPr>
        <p:txBody>
          <a:bodyPr wrap="none" rtlCol="0">
            <a:spAutoFit/>
          </a:bodyPr>
          <a:lstStyle/>
          <a:p>
            <a:r>
              <a:rPr lang="es-419" dirty="0">
                <a:solidFill>
                  <a:srgbClr val="004A84"/>
                </a:solidFill>
              </a:rPr>
              <a:t>Redacción Jurídica</a:t>
            </a:r>
          </a:p>
        </p:txBody>
      </p:sp>
      <p:sp>
        <p:nvSpPr>
          <p:cNvPr id="55" name="CuadroTexto 54">
            <a:extLst>
              <a:ext uri="{FF2B5EF4-FFF2-40B4-BE49-F238E27FC236}">
                <a16:creationId xmlns:a16="http://schemas.microsoft.com/office/drawing/2014/main" id="{C109C587-DF07-4174-AA57-71ABAFFA6F43}"/>
              </a:ext>
            </a:extLst>
          </p:cNvPr>
          <p:cNvSpPr txBox="1"/>
          <p:nvPr/>
        </p:nvSpPr>
        <p:spPr>
          <a:xfrm>
            <a:off x="8182367" y="4275003"/>
            <a:ext cx="1908343" cy="369332"/>
          </a:xfrm>
          <a:prstGeom prst="rect">
            <a:avLst/>
          </a:prstGeom>
          <a:noFill/>
        </p:spPr>
        <p:txBody>
          <a:bodyPr wrap="none" rtlCol="0">
            <a:spAutoFit/>
          </a:bodyPr>
          <a:lstStyle/>
          <a:p>
            <a:r>
              <a:rPr lang="es-419" dirty="0">
                <a:solidFill>
                  <a:srgbClr val="004A84"/>
                </a:solidFill>
              </a:rPr>
              <a:t>Reforma tributaria</a:t>
            </a:r>
          </a:p>
        </p:txBody>
      </p:sp>
      <p:sp>
        <p:nvSpPr>
          <p:cNvPr id="56" name="CuadroTexto 55">
            <a:extLst>
              <a:ext uri="{FF2B5EF4-FFF2-40B4-BE49-F238E27FC236}">
                <a16:creationId xmlns:a16="http://schemas.microsoft.com/office/drawing/2014/main" id="{198FCFF5-AA91-4B12-9817-33232F2ACF25}"/>
              </a:ext>
            </a:extLst>
          </p:cNvPr>
          <p:cNvSpPr txBox="1"/>
          <p:nvPr/>
        </p:nvSpPr>
        <p:spPr>
          <a:xfrm>
            <a:off x="8281750" y="5432708"/>
            <a:ext cx="2760101" cy="646331"/>
          </a:xfrm>
          <a:prstGeom prst="rect">
            <a:avLst/>
          </a:prstGeom>
          <a:noFill/>
        </p:spPr>
        <p:txBody>
          <a:bodyPr wrap="square" rtlCol="0">
            <a:spAutoFit/>
          </a:bodyPr>
          <a:lstStyle/>
          <a:p>
            <a:r>
              <a:rPr lang="es-419" dirty="0">
                <a:solidFill>
                  <a:srgbClr val="004A84"/>
                </a:solidFill>
              </a:rPr>
              <a:t>Código de Integridad del Servidor Público</a:t>
            </a:r>
          </a:p>
        </p:txBody>
      </p:sp>
      <p:sp>
        <p:nvSpPr>
          <p:cNvPr id="8" name="Diagrama de flujo: conector 7">
            <a:extLst>
              <a:ext uri="{FF2B5EF4-FFF2-40B4-BE49-F238E27FC236}">
                <a16:creationId xmlns:a16="http://schemas.microsoft.com/office/drawing/2014/main" id="{9868FEDB-B29B-417C-997C-50AF0F6006D8}"/>
              </a:ext>
            </a:extLst>
          </p:cNvPr>
          <p:cNvSpPr/>
          <p:nvPr/>
        </p:nvSpPr>
        <p:spPr>
          <a:xfrm>
            <a:off x="7749583" y="5499228"/>
            <a:ext cx="492156" cy="51329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sz="1400" b="1" dirty="0">
              <a:latin typeface="+mj-lt"/>
            </a:endParaRPr>
          </a:p>
        </p:txBody>
      </p:sp>
      <p:sp>
        <p:nvSpPr>
          <p:cNvPr id="7" name="CuadroTexto 6">
            <a:extLst>
              <a:ext uri="{FF2B5EF4-FFF2-40B4-BE49-F238E27FC236}">
                <a16:creationId xmlns:a16="http://schemas.microsoft.com/office/drawing/2014/main" id="{14B81820-0638-402B-A326-DD04FC55728C}"/>
              </a:ext>
            </a:extLst>
          </p:cNvPr>
          <p:cNvSpPr txBox="1"/>
          <p:nvPr/>
        </p:nvSpPr>
        <p:spPr>
          <a:xfrm>
            <a:off x="7731599" y="5494263"/>
            <a:ext cx="550151" cy="523220"/>
          </a:xfrm>
          <a:prstGeom prst="rect">
            <a:avLst/>
          </a:prstGeom>
          <a:noFill/>
        </p:spPr>
        <p:txBody>
          <a:bodyPr wrap="square" rtlCol="0">
            <a:spAutoFit/>
          </a:bodyPr>
          <a:lstStyle/>
          <a:p>
            <a:r>
              <a:rPr lang="es-CO" sz="2800" b="1" i="1" dirty="0">
                <a:solidFill>
                  <a:schemeClr val="bg1"/>
                </a:solidFill>
              </a:rPr>
              <a:t>16</a:t>
            </a:r>
          </a:p>
        </p:txBody>
      </p:sp>
      <p:sp>
        <p:nvSpPr>
          <p:cNvPr id="9" name="Rectángulo 8">
            <a:extLst>
              <a:ext uri="{FF2B5EF4-FFF2-40B4-BE49-F238E27FC236}">
                <a16:creationId xmlns:a16="http://schemas.microsoft.com/office/drawing/2014/main" id="{FC3D50E6-2B50-4701-9379-C63D48758AE3}"/>
              </a:ext>
            </a:extLst>
          </p:cNvPr>
          <p:cNvSpPr/>
          <p:nvPr/>
        </p:nvSpPr>
        <p:spPr>
          <a:xfrm>
            <a:off x="8182367" y="4950096"/>
            <a:ext cx="2818400" cy="369332"/>
          </a:xfrm>
          <a:prstGeom prst="rect">
            <a:avLst/>
          </a:prstGeom>
        </p:spPr>
        <p:txBody>
          <a:bodyPr wrap="none">
            <a:spAutoFit/>
          </a:bodyPr>
          <a:lstStyle/>
          <a:p>
            <a:r>
              <a:rPr lang="es-419" dirty="0">
                <a:solidFill>
                  <a:srgbClr val="004A84"/>
                </a:solidFill>
              </a:rPr>
              <a:t>Plan Anual de Adquisiciones</a:t>
            </a:r>
          </a:p>
        </p:txBody>
      </p:sp>
    </p:spTree>
    <p:extLst>
      <p:ext uri="{BB962C8B-B14F-4D97-AF65-F5344CB8AC3E}">
        <p14:creationId xmlns:p14="http://schemas.microsoft.com/office/powerpoint/2010/main" val="67453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47625" y="100374"/>
            <a:ext cx="12096749" cy="830997"/>
          </a:xfrm>
          <a:prstGeom prst="rect">
            <a:avLst/>
          </a:prstGeom>
          <a:noFill/>
        </p:spPr>
        <p:txBody>
          <a:bodyPr wrap="square" rtlCol="0">
            <a:spAutoFit/>
          </a:bodyPr>
          <a:lstStyle/>
          <a:p>
            <a:pPr algn="ctr"/>
            <a:r>
              <a:rPr lang="es-419" sz="2400" b="1" dirty="0">
                <a:solidFill>
                  <a:srgbClr val="004A84"/>
                </a:solidFill>
                <a:latin typeface="+mj-lt"/>
                <a:ea typeface="Arial" charset="0"/>
                <a:cs typeface="Arial" charset="0"/>
              </a:rPr>
              <a:t>Plan Institucional de Capacitación Formulado con base en las solicitudes de los funcionarios y requerimientos de los Sistemas de Gestión</a:t>
            </a:r>
          </a:p>
        </p:txBody>
      </p:sp>
      <p:sp>
        <p:nvSpPr>
          <p:cNvPr id="23" name="CuadroTexto 22">
            <a:extLst>
              <a:ext uri="{FF2B5EF4-FFF2-40B4-BE49-F238E27FC236}">
                <a16:creationId xmlns:a16="http://schemas.microsoft.com/office/drawing/2014/main" id="{482A7760-5034-488F-966D-C5AEBE7F09AD}"/>
              </a:ext>
            </a:extLst>
          </p:cNvPr>
          <p:cNvSpPr txBox="1"/>
          <p:nvPr/>
        </p:nvSpPr>
        <p:spPr>
          <a:xfrm>
            <a:off x="6524642" y="1029382"/>
            <a:ext cx="5499652" cy="1569660"/>
          </a:xfrm>
          <a:prstGeom prst="rect">
            <a:avLst/>
          </a:prstGeom>
          <a:noFill/>
        </p:spPr>
        <p:txBody>
          <a:bodyPr wrap="square" rtlCol="0">
            <a:spAutoFit/>
          </a:bodyPr>
          <a:lstStyle/>
          <a:p>
            <a:pPr algn="ctr"/>
            <a:r>
              <a:rPr lang="es-CO" sz="2400" i="1" dirty="0">
                <a:solidFill>
                  <a:srgbClr val="00B0F0"/>
                </a:solidFill>
              </a:rPr>
              <a:t> Las  capacitaciones programadas, se estima que el</a:t>
            </a:r>
            <a:r>
              <a:rPr lang="es-CO" sz="2400" b="1" i="1" dirty="0">
                <a:solidFill>
                  <a:srgbClr val="004A84"/>
                </a:solidFill>
              </a:rPr>
              <a:t> 40%  </a:t>
            </a:r>
            <a:r>
              <a:rPr lang="es-CO" sz="2400" i="1" dirty="0">
                <a:solidFill>
                  <a:srgbClr val="00B0F0"/>
                </a:solidFill>
              </a:rPr>
              <a:t>de los temas pueden ser abordados de manera gratuita en alianza con entidades públicas.</a:t>
            </a:r>
          </a:p>
        </p:txBody>
      </p:sp>
      <p:grpSp>
        <p:nvGrpSpPr>
          <p:cNvPr id="24" name="Grupo 23">
            <a:extLst>
              <a:ext uri="{FF2B5EF4-FFF2-40B4-BE49-F238E27FC236}">
                <a16:creationId xmlns:a16="http://schemas.microsoft.com/office/drawing/2014/main" id="{1773CD48-1110-40D8-A9C7-93D0EB83996D}"/>
              </a:ext>
            </a:extLst>
          </p:cNvPr>
          <p:cNvGrpSpPr/>
          <p:nvPr/>
        </p:nvGrpSpPr>
        <p:grpSpPr>
          <a:xfrm>
            <a:off x="89180" y="1063499"/>
            <a:ext cx="1767387" cy="1150325"/>
            <a:chOff x="4736" y="451214"/>
            <a:chExt cx="1415722" cy="849433"/>
          </a:xfrm>
        </p:grpSpPr>
        <p:sp>
          <p:nvSpPr>
            <p:cNvPr id="37" name="Rectángulo: esquinas redondeadas 36">
              <a:extLst>
                <a:ext uri="{FF2B5EF4-FFF2-40B4-BE49-F238E27FC236}">
                  <a16:creationId xmlns:a16="http://schemas.microsoft.com/office/drawing/2014/main" id="{EE511727-5078-4BC7-989C-460D2C9A5685}"/>
                </a:ext>
              </a:extLst>
            </p:cNvPr>
            <p:cNvSpPr/>
            <p:nvPr/>
          </p:nvSpPr>
          <p:spPr>
            <a:xfrm>
              <a:off x="4736" y="451214"/>
              <a:ext cx="1415722" cy="849433"/>
            </a:xfrm>
            <a:prstGeom prst="roundRect">
              <a:avLst>
                <a:gd name="adj" fmla="val 10000"/>
              </a:avLst>
            </a:prstGeom>
            <a:solidFill>
              <a:srgbClr val="2F32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ectángulo: esquinas redondeadas 4">
              <a:extLst>
                <a:ext uri="{FF2B5EF4-FFF2-40B4-BE49-F238E27FC236}">
                  <a16:creationId xmlns:a16="http://schemas.microsoft.com/office/drawing/2014/main" id="{6E7B584E-5A84-4D35-8DD4-029526464D83}"/>
                </a:ext>
              </a:extLst>
            </p:cNvPr>
            <p:cNvSpPr txBox="1"/>
            <p:nvPr/>
          </p:nvSpPr>
          <p:spPr>
            <a:xfrm>
              <a:off x="29615" y="476093"/>
              <a:ext cx="1365964" cy="7996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t>Consolidación de diagnóstico </a:t>
              </a:r>
            </a:p>
          </p:txBody>
        </p:sp>
      </p:grpSp>
      <p:grpSp>
        <p:nvGrpSpPr>
          <p:cNvPr id="25" name="Grupo 24">
            <a:extLst>
              <a:ext uri="{FF2B5EF4-FFF2-40B4-BE49-F238E27FC236}">
                <a16:creationId xmlns:a16="http://schemas.microsoft.com/office/drawing/2014/main" id="{2BFA0658-8ACA-4798-B453-18081C4085EC}"/>
              </a:ext>
            </a:extLst>
          </p:cNvPr>
          <p:cNvGrpSpPr/>
          <p:nvPr/>
        </p:nvGrpSpPr>
        <p:grpSpPr>
          <a:xfrm>
            <a:off x="1987585" y="1480453"/>
            <a:ext cx="300133" cy="351099"/>
            <a:chOff x="1562030" y="700381"/>
            <a:chExt cx="300133" cy="351099"/>
          </a:xfrm>
        </p:grpSpPr>
        <p:sp>
          <p:nvSpPr>
            <p:cNvPr id="35" name="Flecha: a la derecha 34">
              <a:extLst>
                <a:ext uri="{FF2B5EF4-FFF2-40B4-BE49-F238E27FC236}">
                  <a16:creationId xmlns:a16="http://schemas.microsoft.com/office/drawing/2014/main" id="{8B690ABF-BFE8-400A-A0F1-C9F61688FF7F}"/>
                </a:ext>
              </a:extLst>
            </p:cNvPr>
            <p:cNvSpPr/>
            <p:nvPr/>
          </p:nvSpPr>
          <p:spPr>
            <a:xfrm>
              <a:off x="1562030" y="700381"/>
              <a:ext cx="300133" cy="35109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6" name="Flecha: a la derecha 6">
              <a:extLst>
                <a:ext uri="{FF2B5EF4-FFF2-40B4-BE49-F238E27FC236}">
                  <a16:creationId xmlns:a16="http://schemas.microsoft.com/office/drawing/2014/main" id="{632B506C-1FDA-4E7C-84F6-82887B1DA808}"/>
                </a:ext>
              </a:extLst>
            </p:cNvPr>
            <p:cNvSpPr txBox="1"/>
            <p:nvPr/>
          </p:nvSpPr>
          <p:spPr>
            <a:xfrm>
              <a:off x="1562030" y="770601"/>
              <a:ext cx="210093" cy="2106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O" sz="1300" kern="1200"/>
            </a:p>
          </p:txBody>
        </p:sp>
      </p:grpSp>
      <p:grpSp>
        <p:nvGrpSpPr>
          <p:cNvPr id="26" name="Grupo 25">
            <a:extLst>
              <a:ext uri="{FF2B5EF4-FFF2-40B4-BE49-F238E27FC236}">
                <a16:creationId xmlns:a16="http://schemas.microsoft.com/office/drawing/2014/main" id="{127D9DB1-DF09-4EF8-A256-020D0813A13A}"/>
              </a:ext>
            </a:extLst>
          </p:cNvPr>
          <p:cNvGrpSpPr/>
          <p:nvPr/>
        </p:nvGrpSpPr>
        <p:grpSpPr>
          <a:xfrm>
            <a:off x="2422857" y="1063501"/>
            <a:ext cx="1698866" cy="1150324"/>
            <a:chOff x="1986747" y="451214"/>
            <a:chExt cx="1415722" cy="849433"/>
          </a:xfrm>
        </p:grpSpPr>
        <p:sp>
          <p:nvSpPr>
            <p:cNvPr id="33" name="Rectángulo: esquinas redondeadas 32">
              <a:extLst>
                <a:ext uri="{FF2B5EF4-FFF2-40B4-BE49-F238E27FC236}">
                  <a16:creationId xmlns:a16="http://schemas.microsoft.com/office/drawing/2014/main" id="{87CD7A26-B88E-44F8-9BEE-7795E7A4D48D}"/>
                </a:ext>
              </a:extLst>
            </p:cNvPr>
            <p:cNvSpPr/>
            <p:nvPr/>
          </p:nvSpPr>
          <p:spPr>
            <a:xfrm>
              <a:off x="1986747" y="451214"/>
              <a:ext cx="1415722" cy="849433"/>
            </a:xfrm>
            <a:prstGeom prst="roundRect">
              <a:avLst>
                <a:gd name="adj" fmla="val 10000"/>
              </a:avLst>
            </a:prstGeom>
            <a:solidFill>
              <a:srgbClr val="F3A60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Rectángulo: esquinas redondeadas 8">
              <a:extLst>
                <a:ext uri="{FF2B5EF4-FFF2-40B4-BE49-F238E27FC236}">
                  <a16:creationId xmlns:a16="http://schemas.microsoft.com/office/drawing/2014/main" id="{EE9504ED-308E-475C-BF52-CE7955570D23}"/>
                </a:ext>
              </a:extLst>
            </p:cNvPr>
            <p:cNvSpPr txBox="1"/>
            <p:nvPr/>
          </p:nvSpPr>
          <p:spPr>
            <a:xfrm>
              <a:off x="2011626" y="476093"/>
              <a:ext cx="1365964" cy="7996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t>Programación (Presupuestal)</a:t>
              </a:r>
            </a:p>
          </p:txBody>
        </p:sp>
      </p:grpSp>
      <p:grpSp>
        <p:nvGrpSpPr>
          <p:cNvPr id="27" name="Grupo 26">
            <a:extLst>
              <a:ext uri="{FF2B5EF4-FFF2-40B4-BE49-F238E27FC236}">
                <a16:creationId xmlns:a16="http://schemas.microsoft.com/office/drawing/2014/main" id="{BBC114EE-8C86-4250-B119-E2F987C4C4F3}"/>
              </a:ext>
            </a:extLst>
          </p:cNvPr>
          <p:cNvGrpSpPr/>
          <p:nvPr/>
        </p:nvGrpSpPr>
        <p:grpSpPr>
          <a:xfrm>
            <a:off x="4241387" y="1463113"/>
            <a:ext cx="300133" cy="351099"/>
            <a:chOff x="3544041" y="700381"/>
            <a:chExt cx="300133" cy="351099"/>
          </a:xfrm>
        </p:grpSpPr>
        <p:sp>
          <p:nvSpPr>
            <p:cNvPr id="31" name="Flecha: a la derecha 30">
              <a:extLst>
                <a:ext uri="{FF2B5EF4-FFF2-40B4-BE49-F238E27FC236}">
                  <a16:creationId xmlns:a16="http://schemas.microsoft.com/office/drawing/2014/main" id="{CC7F4EEC-2ADB-4C9B-8CFB-512364035336}"/>
                </a:ext>
              </a:extLst>
            </p:cNvPr>
            <p:cNvSpPr/>
            <p:nvPr/>
          </p:nvSpPr>
          <p:spPr>
            <a:xfrm>
              <a:off x="3544041" y="700381"/>
              <a:ext cx="300133" cy="35109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Flecha: a la derecha 10">
              <a:extLst>
                <a:ext uri="{FF2B5EF4-FFF2-40B4-BE49-F238E27FC236}">
                  <a16:creationId xmlns:a16="http://schemas.microsoft.com/office/drawing/2014/main" id="{A6F934D0-1EA7-489F-912F-3EBB617BB9C0}"/>
                </a:ext>
              </a:extLst>
            </p:cNvPr>
            <p:cNvSpPr txBox="1"/>
            <p:nvPr/>
          </p:nvSpPr>
          <p:spPr>
            <a:xfrm>
              <a:off x="3544041" y="770601"/>
              <a:ext cx="210093" cy="2106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O" sz="1300" kern="1200"/>
            </a:p>
          </p:txBody>
        </p:sp>
      </p:grpSp>
      <p:grpSp>
        <p:nvGrpSpPr>
          <p:cNvPr id="28" name="Grupo 27">
            <a:extLst>
              <a:ext uri="{FF2B5EF4-FFF2-40B4-BE49-F238E27FC236}">
                <a16:creationId xmlns:a16="http://schemas.microsoft.com/office/drawing/2014/main" id="{C75B3183-D2E8-4C45-A389-E3738F15A5FC}"/>
              </a:ext>
            </a:extLst>
          </p:cNvPr>
          <p:cNvGrpSpPr/>
          <p:nvPr/>
        </p:nvGrpSpPr>
        <p:grpSpPr>
          <a:xfrm>
            <a:off x="4688013" y="1063501"/>
            <a:ext cx="1690136" cy="1150324"/>
            <a:chOff x="3968758" y="451214"/>
            <a:chExt cx="1415722" cy="849433"/>
          </a:xfrm>
        </p:grpSpPr>
        <p:sp>
          <p:nvSpPr>
            <p:cNvPr id="29" name="Rectángulo: esquinas redondeadas 28">
              <a:extLst>
                <a:ext uri="{FF2B5EF4-FFF2-40B4-BE49-F238E27FC236}">
                  <a16:creationId xmlns:a16="http://schemas.microsoft.com/office/drawing/2014/main" id="{E619A08F-2215-4965-8B77-9E87385ACE85}"/>
                </a:ext>
              </a:extLst>
            </p:cNvPr>
            <p:cNvSpPr/>
            <p:nvPr/>
          </p:nvSpPr>
          <p:spPr>
            <a:xfrm>
              <a:off x="3968758" y="451214"/>
              <a:ext cx="1415722" cy="849433"/>
            </a:xfrm>
            <a:prstGeom prst="roundRect">
              <a:avLst>
                <a:gd name="adj" fmla="val 10000"/>
              </a:avLst>
            </a:prstGeom>
            <a:solidFill>
              <a:srgbClr val="BA171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ectángulo: esquinas redondeadas 12">
              <a:extLst>
                <a:ext uri="{FF2B5EF4-FFF2-40B4-BE49-F238E27FC236}">
                  <a16:creationId xmlns:a16="http://schemas.microsoft.com/office/drawing/2014/main" id="{421CA85B-742C-4058-A23E-49BAE1A05BE7}"/>
                </a:ext>
              </a:extLst>
            </p:cNvPr>
            <p:cNvSpPr txBox="1"/>
            <p:nvPr/>
          </p:nvSpPr>
          <p:spPr>
            <a:xfrm>
              <a:off x="3993637" y="476093"/>
              <a:ext cx="1365964" cy="7996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t>Ejecución</a:t>
              </a:r>
            </a:p>
          </p:txBody>
        </p:sp>
      </p:grpSp>
      <p:graphicFrame>
        <p:nvGraphicFramePr>
          <p:cNvPr id="4" name="Tabla 3">
            <a:extLst>
              <a:ext uri="{FF2B5EF4-FFF2-40B4-BE49-F238E27FC236}">
                <a16:creationId xmlns:a16="http://schemas.microsoft.com/office/drawing/2014/main" id="{179140C1-FE3D-4253-AD62-E7AF8ABC5F4A}"/>
              </a:ext>
            </a:extLst>
          </p:cNvPr>
          <p:cNvGraphicFramePr>
            <a:graphicFrameLocks noGrp="1"/>
          </p:cNvGraphicFramePr>
          <p:nvPr>
            <p:extLst>
              <p:ext uri="{D42A27DB-BD31-4B8C-83A1-F6EECF244321}">
                <p14:modId xmlns:p14="http://schemas.microsoft.com/office/powerpoint/2010/main" val="1954093515"/>
              </p:ext>
            </p:extLst>
          </p:nvPr>
        </p:nvGraphicFramePr>
        <p:xfrm>
          <a:off x="830815" y="2813987"/>
          <a:ext cx="10045148" cy="3216999"/>
        </p:xfrm>
        <a:graphic>
          <a:graphicData uri="http://schemas.openxmlformats.org/drawingml/2006/table">
            <a:tbl>
              <a:tblPr>
                <a:tableStyleId>{BDBED569-4797-4DF1-A0F4-6AAB3CD982D8}</a:tableStyleId>
              </a:tblPr>
              <a:tblGrid>
                <a:gridCol w="2402715">
                  <a:extLst>
                    <a:ext uri="{9D8B030D-6E8A-4147-A177-3AD203B41FA5}">
                      <a16:colId xmlns:a16="http://schemas.microsoft.com/office/drawing/2014/main" val="160420601"/>
                    </a:ext>
                  </a:extLst>
                </a:gridCol>
                <a:gridCol w="6217527">
                  <a:extLst>
                    <a:ext uri="{9D8B030D-6E8A-4147-A177-3AD203B41FA5}">
                      <a16:colId xmlns:a16="http://schemas.microsoft.com/office/drawing/2014/main" val="3920225764"/>
                    </a:ext>
                  </a:extLst>
                </a:gridCol>
                <a:gridCol w="1424906">
                  <a:extLst>
                    <a:ext uri="{9D8B030D-6E8A-4147-A177-3AD203B41FA5}">
                      <a16:colId xmlns:a16="http://schemas.microsoft.com/office/drawing/2014/main" val="1849406871"/>
                    </a:ext>
                  </a:extLst>
                </a:gridCol>
              </a:tblGrid>
              <a:tr h="339837">
                <a:tc>
                  <a:txBody>
                    <a:bodyPr/>
                    <a:lstStyle/>
                    <a:p>
                      <a:pPr algn="ctr" fontAlgn="ctr"/>
                      <a:r>
                        <a:rPr lang="es-CO" sz="1600" b="1" u="none" strike="noStrike" dirty="0">
                          <a:solidFill>
                            <a:srgbClr val="F2F2F2"/>
                          </a:solidFill>
                          <a:effectLst/>
                        </a:rPr>
                        <a:t>EJES TEMÁTICOS </a:t>
                      </a:r>
                      <a:endParaRPr lang="es-CO" sz="1600" b="1" i="0" u="none" strike="noStrike" dirty="0">
                        <a:solidFill>
                          <a:srgbClr val="F2F2F2"/>
                        </a:solidFill>
                        <a:effectLst/>
                        <a:latin typeface="Arial" panose="020B0604020202020204" pitchFamily="34" charset="0"/>
                      </a:endParaRPr>
                    </a:p>
                  </a:txBody>
                  <a:tcPr marL="8816" marR="8816" marT="88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s-CO" sz="1400" b="1" u="none" strike="noStrike" dirty="0">
                          <a:solidFill>
                            <a:srgbClr val="F2F2F2"/>
                          </a:solidFill>
                          <a:effectLst/>
                        </a:rPr>
                        <a:t>DEFINICIÓN</a:t>
                      </a:r>
                      <a:endParaRPr lang="es-CO" sz="1400" b="1" i="0" u="none" strike="noStrike" dirty="0">
                        <a:solidFill>
                          <a:srgbClr val="F2F2F2"/>
                        </a:solidFill>
                        <a:effectLst/>
                        <a:latin typeface="Arial" panose="020B0604020202020204" pitchFamily="34" charset="0"/>
                      </a:endParaRPr>
                    </a:p>
                  </a:txBody>
                  <a:tcPr marL="8816" marR="8816" marT="88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s-CO" sz="1400" b="1" u="none" strike="noStrike" dirty="0">
                          <a:solidFill>
                            <a:srgbClr val="F2F2F2"/>
                          </a:solidFill>
                          <a:effectLst/>
                        </a:rPr>
                        <a:t>DIMENSION  DE LA COMPETENCIA</a:t>
                      </a:r>
                      <a:endParaRPr lang="es-CO" sz="1400" b="1" i="0" u="none" strike="noStrike" dirty="0">
                        <a:solidFill>
                          <a:srgbClr val="F2F2F2"/>
                        </a:solidFill>
                        <a:effectLst/>
                        <a:latin typeface="Arial" panose="020B0604020202020204" pitchFamily="34" charset="0"/>
                      </a:endParaRPr>
                    </a:p>
                  </a:txBody>
                  <a:tcPr marL="8816" marR="8816" marT="88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132701787"/>
                  </a:ext>
                </a:extLst>
              </a:tr>
              <a:tr h="173918">
                <a:tc rowSpan="3">
                  <a:txBody>
                    <a:bodyPr/>
                    <a:lstStyle/>
                    <a:p>
                      <a:pPr algn="ctr" fontAlgn="ctr"/>
                      <a:r>
                        <a:rPr lang="es-CO" sz="1600" u="none" strike="noStrike" dirty="0">
                          <a:solidFill>
                            <a:srgbClr val="F2F2F2"/>
                          </a:solidFill>
                          <a:effectLst/>
                        </a:rPr>
                        <a:t>1. GOBERNANZA PARA LA PAZ</a:t>
                      </a:r>
                      <a:endParaRPr lang="es-CO" sz="1600" b="1" i="0" u="none" strike="noStrike" dirty="0">
                        <a:solidFill>
                          <a:srgbClr val="F2F2F2"/>
                        </a:solidFill>
                        <a:effectLst/>
                        <a:latin typeface="Arial" panose="020B0604020202020204" pitchFamily="34" charset="0"/>
                      </a:endParaRPr>
                    </a:p>
                  </a:txBody>
                  <a:tcPr marL="8816" marR="8816" marT="88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pPr algn="ctr" fontAlgn="ctr"/>
                      <a:r>
                        <a:rPr lang="es-CO" sz="1200" u="none" strike="noStrike" dirty="0">
                          <a:solidFill>
                            <a:srgbClr val="F2F2F2"/>
                          </a:solidFill>
                          <a:effectLst/>
                        </a:rPr>
                        <a:t>Fomentar en el ámbito público la formación, respeto y práctica de los derechos humanos y la convivencia, los ejercicios de transparencia y participación ciudadana.</a:t>
                      </a:r>
                      <a:endParaRPr lang="es-CO" sz="1200" b="0" i="0" u="none" strike="noStrike" dirty="0">
                        <a:solidFill>
                          <a:srgbClr val="F2F2F2"/>
                        </a:solidFill>
                        <a:effectLst/>
                        <a:latin typeface="Arial" panose="020B0604020202020204" pitchFamily="34" charset="0"/>
                      </a:endParaRPr>
                    </a:p>
                  </a:txBody>
                  <a:tcPr marL="8816" marR="8816" marT="88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s-CO" sz="1200" u="none" strike="noStrike" dirty="0">
                          <a:solidFill>
                            <a:srgbClr val="F2F2F2"/>
                          </a:solidFill>
                          <a:effectLst/>
                        </a:rPr>
                        <a:t>SER</a:t>
                      </a:r>
                      <a:endParaRPr lang="es-CO" sz="1200" b="0" i="0" u="none" strike="noStrike" dirty="0">
                        <a:solidFill>
                          <a:srgbClr val="F2F2F2"/>
                        </a:solidFill>
                        <a:effectLst/>
                        <a:latin typeface="Arial" panose="020B0604020202020204" pitchFamily="34" charset="0"/>
                      </a:endParaRPr>
                    </a:p>
                  </a:txBody>
                  <a:tcPr marL="8816" marR="8816" marT="88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516449718"/>
                  </a:ext>
                </a:extLst>
              </a:tr>
              <a:tr h="173918">
                <a:tc vMerge="1">
                  <a:txBody>
                    <a:bodyPr/>
                    <a:lstStyle/>
                    <a:p>
                      <a:endParaRPr lang="es-CO"/>
                    </a:p>
                  </a:txBody>
                  <a:tcPr/>
                </a:tc>
                <a:tc vMerge="1">
                  <a:txBody>
                    <a:bodyPr/>
                    <a:lstStyle/>
                    <a:p>
                      <a:endParaRPr lang="es-CO"/>
                    </a:p>
                  </a:txBody>
                  <a:tcPr/>
                </a:tc>
                <a:tc>
                  <a:txBody>
                    <a:bodyPr/>
                    <a:lstStyle/>
                    <a:p>
                      <a:pPr algn="ctr" fontAlgn="ctr"/>
                      <a:r>
                        <a:rPr lang="es-CO" sz="1200" u="none" strike="noStrike" dirty="0">
                          <a:solidFill>
                            <a:srgbClr val="F2F2F2"/>
                          </a:solidFill>
                          <a:effectLst/>
                        </a:rPr>
                        <a:t>HACER</a:t>
                      </a:r>
                      <a:endParaRPr lang="es-CO" sz="1200" b="0" i="0" u="none" strike="noStrike" dirty="0">
                        <a:solidFill>
                          <a:srgbClr val="F2F2F2"/>
                        </a:solidFill>
                        <a:effectLst/>
                        <a:latin typeface="Arial" panose="020B0604020202020204" pitchFamily="34" charset="0"/>
                      </a:endParaRPr>
                    </a:p>
                  </a:txBody>
                  <a:tcPr marL="8816" marR="8816" marT="88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820194828"/>
                  </a:ext>
                </a:extLst>
              </a:tr>
              <a:tr h="438348">
                <a:tc vMerge="1">
                  <a:txBody>
                    <a:bodyPr/>
                    <a:lstStyle/>
                    <a:p>
                      <a:endParaRPr lang="es-CO"/>
                    </a:p>
                  </a:txBody>
                  <a:tcPr/>
                </a:tc>
                <a:tc vMerge="1">
                  <a:txBody>
                    <a:bodyPr/>
                    <a:lstStyle/>
                    <a:p>
                      <a:endParaRPr lang="es-CO"/>
                    </a:p>
                  </a:txBody>
                  <a:tcPr/>
                </a:tc>
                <a:tc>
                  <a:txBody>
                    <a:bodyPr/>
                    <a:lstStyle/>
                    <a:p>
                      <a:pPr algn="ctr" fontAlgn="b"/>
                      <a:r>
                        <a:rPr lang="es-CO" sz="1200" u="none" strike="noStrike" dirty="0">
                          <a:solidFill>
                            <a:srgbClr val="F2F2F2"/>
                          </a:solidFill>
                          <a:effectLst/>
                        </a:rPr>
                        <a:t>SABER</a:t>
                      </a:r>
                      <a:endParaRPr lang="es-CO" sz="1200" b="0" i="0" u="none" strike="noStrike" dirty="0">
                        <a:solidFill>
                          <a:srgbClr val="F2F2F2"/>
                        </a:solidFill>
                        <a:effectLst/>
                        <a:latin typeface="Arial" panose="020B0604020202020204" pitchFamily="34" charset="0"/>
                      </a:endParaRPr>
                    </a:p>
                  </a:txBody>
                  <a:tcPr marL="8816" marR="8816" marT="88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734437572"/>
                  </a:ext>
                </a:extLst>
              </a:tr>
              <a:tr h="173918">
                <a:tc rowSpan="3">
                  <a:txBody>
                    <a:bodyPr/>
                    <a:lstStyle/>
                    <a:p>
                      <a:pPr algn="ctr" fontAlgn="ctr"/>
                      <a:r>
                        <a:rPr lang="es-CO" sz="1600" u="none" strike="noStrike" dirty="0">
                          <a:solidFill>
                            <a:srgbClr val="F2F2F2"/>
                          </a:solidFill>
                          <a:effectLst/>
                        </a:rPr>
                        <a:t>2. GESTIÓN DEL CONOCIMIENTO</a:t>
                      </a:r>
                      <a:br>
                        <a:rPr lang="es-CO" sz="1600" u="none" strike="noStrike" dirty="0">
                          <a:solidFill>
                            <a:srgbClr val="F2F2F2"/>
                          </a:solidFill>
                          <a:effectLst/>
                        </a:rPr>
                      </a:br>
                      <a:endParaRPr lang="es-CO" sz="1600" b="1" i="0" u="none" strike="noStrike" dirty="0">
                        <a:solidFill>
                          <a:srgbClr val="F2F2F2"/>
                        </a:solidFill>
                        <a:effectLst/>
                        <a:latin typeface="Arial" panose="020B0604020202020204" pitchFamily="34" charset="0"/>
                      </a:endParaRPr>
                    </a:p>
                  </a:txBody>
                  <a:tcPr marL="8816" marR="8816" marT="88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pPr algn="ctr" fontAlgn="ctr"/>
                      <a:r>
                        <a:rPr lang="es-CO" sz="1200" u="none" strike="noStrike" dirty="0">
                          <a:solidFill>
                            <a:srgbClr val="F2F2F2"/>
                          </a:solidFill>
                          <a:effectLst/>
                        </a:rPr>
                        <a:t>Desarrollar mecanismos que permitan el aumento del desempeño institucional, la optimización de recursos y la generación y desarrollo de conocimiento al interior de las organizaciones. </a:t>
                      </a:r>
                      <a:endParaRPr lang="es-CO" sz="1200" b="0" i="0" u="none" strike="noStrike" dirty="0">
                        <a:solidFill>
                          <a:srgbClr val="F2F2F2"/>
                        </a:solidFill>
                        <a:effectLst/>
                        <a:latin typeface="Arial" panose="020B0604020202020204" pitchFamily="34" charset="0"/>
                      </a:endParaRPr>
                    </a:p>
                  </a:txBody>
                  <a:tcPr marL="8816" marR="8816" marT="88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s-CO" sz="1200" u="none" strike="noStrike" dirty="0">
                          <a:solidFill>
                            <a:srgbClr val="F2F2F2"/>
                          </a:solidFill>
                          <a:effectLst/>
                        </a:rPr>
                        <a:t>SER</a:t>
                      </a:r>
                      <a:endParaRPr lang="es-CO" sz="1200" b="0" i="0" u="none" strike="noStrike" dirty="0">
                        <a:solidFill>
                          <a:srgbClr val="F2F2F2"/>
                        </a:solidFill>
                        <a:effectLst/>
                        <a:latin typeface="Arial" panose="020B0604020202020204" pitchFamily="34" charset="0"/>
                      </a:endParaRPr>
                    </a:p>
                  </a:txBody>
                  <a:tcPr marL="8816" marR="8816" marT="88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65719083"/>
                  </a:ext>
                </a:extLst>
              </a:tr>
              <a:tr h="173918">
                <a:tc vMerge="1">
                  <a:txBody>
                    <a:bodyPr/>
                    <a:lstStyle/>
                    <a:p>
                      <a:endParaRPr lang="es-CO"/>
                    </a:p>
                  </a:txBody>
                  <a:tcPr/>
                </a:tc>
                <a:tc vMerge="1">
                  <a:txBody>
                    <a:bodyPr/>
                    <a:lstStyle/>
                    <a:p>
                      <a:endParaRPr lang="es-CO"/>
                    </a:p>
                  </a:txBody>
                  <a:tcPr/>
                </a:tc>
                <a:tc>
                  <a:txBody>
                    <a:bodyPr/>
                    <a:lstStyle/>
                    <a:p>
                      <a:pPr algn="ctr" fontAlgn="ctr"/>
                      <a:r>
                        <a:rPr lang="es-CO" sz="1200" u="none" strike="noStrike" dirty="0">
                          <a:solidFill>
                            <a:srgbClr val="F2F2F2"/>
                          </a:solidFill>
                          <a:effectLst/>
                        </a:rPr>
                        <a:t>HACER</a:t>
                      </a:r>
                      <a:endParaRPr lang="es-CO" sz="1200" b="0" i="0" u="none" strike="noStrike" dirty="0">
                        <a:solidFill>
                          <a:srgbClr val="F2F2F2"/>
                        </a:solidFill>
                        <a:effectLst/>
                        <a:latin typeface="Arial" panose="020B0604020202020204" pitchFamily="34" charset="0"/>
                      </a:endParaRPr>
                    </a:p>
                  </a:txBody>
                  <a:tcPr marL="8816" marR="8816" marT="88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839756001"/>
                  </a:ext>
                </a:extLst>
              </a:tr>
              <a:tr h="564845">
                <a:tc vMerge="1">
                  <a:txBody>
                    <a:bodyPr/>
                    <a:lstStyle/>
                    <a:p>
                      <a:endParaRPr lang="es-CO"/>
                    </a:p>
                  </a:txBody>
                  <a:tcPr/>
                </a:tc>
                <a:tc vMerge="1">
                  <a:txBody>
                    <a:bodyPr/>
                    <a:lstStyle/>
                    <a:p>
                      <a:endParaRPr lang="es-CO"/>
                    </a:p>
                  </a:txBody>
                  <a:tcPr/>
                </a:tc>
                <a:tc>
                  <a:txBody>
                    <a:bodyPr/>
                    <a:lstStyle/>
                    <a:p>
                      <a:pPr algn="ctr" fontAlgn="ctr"/>
                      <a:r>
                        <a:rPr lang="es-CO" sz="1200" u="none" strike="noStrike" dirty="0">
                          <a:solidFill>
                            <a:srgbClr val="F2F2F2"/>
                          </a:solidFill>
                          <a:effectLst/>
                        </a:rPr>
                        <a:t>SABER</a:t>
                      </a:r>
                      <a:endParaRPr lang="es-CO" sz="1200" b="0" i="0" u="none" strike="noStrike" dirty="0">
                        <a:solidFill>
                          <a:srgbClr val="F2F2F2"/>
                        </a:solidFill>
                        <a:effectLst/>
                        <a:latin typeface="Arial" panose="020B0604020202020204" pitchFamily="34" charset="0"/>
                      </a:endParaRPr>
                    </a:p>
                  </a:txBody>
                  <a:tcPr marL="8816" marR="8816" marT="88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588403907"/>
                  </a:ext>
                </a:extLst>
              </a:tr>
              <a:tr h="173918">
                <a:tc rowSpan="3">
                  <a:txBody>
                    <a:bodyPr/>
                    <a:lstStyle/>
                    <a:p>
                      <a:pPr algn="ctr" fontAlgn="ctr"/>
                      <a:r>
                        <a:rPr lang="es-CO" sz="1600" u="none" strike="noStrike" dirty="0">
                          <a:solidFill>
                            <a:srgbClr val="F2F2F2"/>
                          </a:solidFill>
                          <a:effectLst/>
                        </a:rPr>
                        <a:t>3. VALOR PÚBLICO</a:t>
                      </a:r>
                      <a:endParaRPr lang="es-CO" sz="1600" b="1" i="0" u="none" strike="noStrike" dirty="0">
                        <a:solidFill>
                          <a:srgbClr val="F2F2F2"/>
                        </a:solidFill>
                        <a:effectLst/>
                        <a:latin typeface="Arial" panose="020B0604020202020204" pitchFamily="34" charset="0"/>
                      </a:endParaRPr>
                    </a:p>
                  </a:txBody>
                  <a:tcPr marL="8816" marR="8816" marT="88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pPr algn="ctr" fontAlgn="ctr"/>
                      <a:r>
                        <a:rPr lang="es-CO" sz="1200" u="none" strike="noStrike" dirty="0">
                          <a:solidFill>
                            <a:srgbClr val="F2F2F2"/>
                          </a:solidFill>
                          <a:effectLst/>
                        </a:rPr>
                        <a:t>Encauzar el funcionamiento de la administración pública y de toma de decisiones hacia la obtención de resultados con calidad y efectividad, garantizando la oportuna satisfacción de las demandas de la sociedad.</a:t>
                      </a:r>
                      <a:endParaRPr lang="es-CO" sz="1200" b="1" i="0" u="none" strike="noStrike" dirty="0">
                        <a:solidFill>
                          <a:srgbClr val="F2F2F2"/>
                        </a:solidFill>
                        <a:effectLst/>
                        <a:latin typeface="Arial" panose="020B0604020202020204" pitchFamily="34" charset="0"/>
                      </a:endParaRPr>
                    </a:p>
                  </a:txBody>
                  <a:tcPr marL="8816" marR="8816" marT="88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s-CO" sz="1200" u="none" strike="noStrike" dirty="0">
                          <a:solidFill>
                            <a:srgbClr val="F2F2F2"/>
                          </a:solidFill>
                          <a:effectLst/>
                        </a:rPr>
                        <a:t>SER</a:t>
                      </a:r>
                      <a:endParaRPr lang="es-CO" sz="1200" b="0" i="0" u="none" strike="noStrike" dirty="0">
                        <a:solidFill>
                          <a:srgbClr val="F2F2F2"/>
                        </a:solidFill>
                        <a:effectLst/>
                        <a:latin typeface="Arial" panose="020B0604020202020204" pitchFamily="34" charset="0"/>
                      </a:endParaRPr>
                    </a:p>
                  </a:txBody>
                  <a:tcPr marL="8816" marR="8816" marT="88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16744526"/>
                  </a:ext>
                </a:extLst>
              </a:tr>
              <a:tr h="173918">
                <a:tc vMerge="1">
                  <a:txBody>
                    <a:bodyPr/>
                    <a:lstStyle/>
                    <a:p>
                      <a:endParaRPr lang="es-CO"/>
                    </a:p>
                  </a:txBody>
                  <a:tcPr/>
                </a:tc>
                <a:tc vMerge="1">
                  <a:txBody>
                    <a:bodyPr/>
                    <a:lstStyle/>
                    <a:p>
                      <a:endParaRPr lang="es-CO"/>
                    </a:p>
                  </a:txBody>
                  <a:tcPr/>
                </a:tc>
                <a:tc>
                  <a:txBody>
                    <a:bodyPr/>
                    <a:lstStyle/>
                    <a:p>
                      <a:pPr algn="ctr" fontAlgn="ctr"/>
                      <a:r>
                        <a:rPr lang="es-CO" sz="1200" u="none" strike="noStrike" dirty="0">
                          <a:solidFill>
                            <a:srgbClr val="F2F2F2"/>
                          </a:solidFill>
                          <a:effectLst/>
                        </a:rPr>
                        <a:t>HACER</a:t>
                      </a:r>
                      <a:endParaRPr lang="es-CO" sz="1200" b="0" i="0" u="none" strike="noStrike" dirty="0">
                        <a:solidFill>
                          <a:srgbClr val="F2F2F2"/>
                        </a:solidFill>
                        <a:effectLst/>
                        <a:latin typeface="Arial" panose="020B0604020202020204" pitchFamily="34" charset="0"/>
                      </a:endParaRPr>
                    </a:p>
                  </a:txBody>
                  <a:tcPr marL="8816" marR="8816" marT="88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599037469"/>
                  </a:ext>
                </a:extLst>
              </a:tr>
              <a:tr h="628094">
                <a:tc vMerge="1">
                  <a:txBody>
                    <a:bodyPr/>
                    <a:lstStyle/>
                    <a:p>
                      <a:endParaRPr lang="es-CO"/>
                    </a:p>
                  </a:txBody>
                  <a:tcPr/>
                </a:tc>
                <a:tc vMerge="1">
                  <a:txBody>
                    <a:bodyPr/>
                    <a:lstStyle/>
                    <a:p>
                      <a:endParaRPr lang="es-CO"/>
                    </a:p>
                  </a:txBody>
                  <a:tcPr/>
                </a:tc>
                <a:tc>
                  <a:txBody>
                    <a:bodyPr/>
                    <a:lstStyle/>
                    <a:p>
                      <a:pPr algn="ctr" fontAlgn="ctr"/>
                      <a:r>
                        <a:rPr lang="es-CO" sz="1200" u="none" strike="noStrike" dirty="0">
                          <a:solidFill>
                            <a:srgbClr val="F2F2F2"/>
                          </a:solidFill>
                          <a:effectLst/>
                        </a:rPr>
                        <a:t>SABER</a:t>
                      </a:r>
                      <a:endParaRPr lang="es-CO" sz="1200" b="0" i="0" u="none" strike="noStrike" dirty="0">
                        <a:solidFill>
                          <a:srgbClr val="F2F2F2"/>
                        </a:solidFill>
                        <a:effectLst/>
                        <a:latin typeface="Arial" panose="020B0604020202020204" pitchFamily="34" charset="0"/>
                      </a:endParaRPr>
                    </a:p>
                  </a:txBody>
                  <a:tcPr marL="8816" marR="8816" marT="88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443350230"/>
                  </a:ext>
                </a:extLst>
              </a:tr>
            </a:tbl>
          </a:graphicData>
        </a:graphic>
      </p:graphicFrame>
    </p:spTree>
    <p:extLst>
      <p:ext uri="{BB962C8B-B14F-4D97-AF65-F5344CB8AC3E}">
        <p14:creationId xmlns:p14="http://schemas.microsoft.com/office/powerpoint/2010/main" val="4194120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972642" y="234482"/>
            <a:ext cx="8628558" cy="400110"/>
          </a:xfrm>
          <a:prstGeom prst="rect">
            <a:avLst/>
          </a:prstGeom>
          <a:noFill/>
        </p:spPr>
        <p:txBody>
          <a:bodyPr wrap="square" rtlCol="0">
            <a:spAutoFit/>
          </a:bodyPr>
          <a:lstStyle/>
          <a:p>
            <a:r>
              <a:rPr lang="es-419" sz="2000" b="1" dirty="0">
                <a:solidFill>
                  <a:srgbClr val="004A84"/>
                </a:solidFill>
                <a:latin typeface="+mj-lt"/>
                <a:ea typeface="Arial" charset="0"/>
                <a:cs typeface="Arial" charset="0"/>
              </a:rPr>
              <a:t>Otros Componentes – 1 Programa de inducción 2. Programa de Reinducción</a:t>
            </a:r>
          </a:p>
        </p:txBody>
      </p:sp>
      <p:sp>
        <p:nvSpPr>
          <p:cNvPr id="106" name="CuadroTexto 105">
            <a:extLst>
              <a:ext uri="{FF2B5EF4-FFF2-40B4-BE49-F238E27FC236}">
                <a16:creationId xmlns:a16="http://schemas.microsoft.com/office/drawing/2014/main" id="{B813965B-68FD-4C9D-AE36-0BD973B4543D}"/>
              </a:ext>
            </a:extLst>
          </p:cNvPr>
          <p:cNvSpPr txBox="1"/>
          <p:nvPr/>
        </p:nvSpPr>
        <p:spPr>
          <a:xfrm>
            <a:off x="179664" y="998669"/>
            <a:ext cx="6778305" cy="646331"/>
          </a:xfrm>
          <a:prstGeom prst="rect">
            <a:avLst/>
          </a:prstGeom>
          <a:noFill/>
        </p:spPr>
        <p:txBody>
          <a:bodyPr wrap="square" rtlCol="0">
            <a:spAutoFit/>
          </a:bodyPr>
          <a:lstStyle/>
          <a:p>
            <a:pPr marL="342900" indent="-342900">
              <a:buFont typeface="+mj-lt"/>
              <a:buAutoNum type="arabicPeriod"/>
            </a:pPr>
            <a:r>
              <a:rPr lang="es-CO" b="1" i="1" dirty="0">
                <a:solidFill>
                  <a:srgbClr val="004A84"/>
                </a:solidFill>
              </a:rPr>
              <a:t>Jornada trimestral de capacitación para nuevos colaboradores  que incluya temas relacionadas con:</a:t>
            </a:r>
            <a:endParaRPr lang="es-419" b="1" i="1" dirty="0">
              <a:solidFill>
                <a:srgbClr val="004A84"/>
              </a:solidFill>
            </a:endParaRPr>
          </a:p>
        </p:txBody>
      </p:sp>
      <p:sp>
        <p:nvSpPr>
          <p:cNvPr id="107" name="Rectángulo 106">
            <a:extLst>
              <a:ext uri="{FF2B5EF4-FFF2-40B4-BE49-F238E27FC236}">
                <a16:creationId xmlns:a16="http://schemas.microsoft.com/office/drawing/2014/main" id="{963976D2-F79B-45E6-8DA2-913A7326BD5A}"/>
              </a:ext>
            </a:extLst>
          </p:cNvPr>
          <p:cNvSpPr/>
          <p:nvPr/>
        </p:nvSpPr>
        <p:spPr>
          <a:xfrm>
            <a:off x="534509" y="1678129"/>
            <a:ext cx="4298404" cy="1754326"/>
          </a:xfrm>
          <a:prstGeom prst="rect">
            <a:avLst/>
          </a:prstGeom>
        </p:spPr>
        <p:txBody>
          <a:bodyPr wrap="square">
            <a:spAutoFit/>
          </a:bodyPr>
          <a:lstStyle/>
          <a:p>
            <a:pPr marL="285750" indent="-285750" algn="just">
              <a:buFont typeface="Arial" panose="020B0604020202020204" pitchFamily="34" charset="0"/>
              <a:buChar char="•"/>
            </a:pPr>
            <a:r>
              <a:rPr lang="es-CO" i="1" dirty="0">
                <a:solidFill>
                  <a:srgbClr val="00B0F0"/>
                </a:solidFill>
              </a:rPr>
              <a:t>Código de Integridad – para servidor público </a:t>
            </a:r>
          </a:p>
          <a:p>
            <a:pPr marL="285750" indent="-285750" algn="just">
              <a:buFont typeface="Arial" panose="020B0604020202020204" pitchFamily="34" charset="0"/>
              <a:buChar char="•"/>
            </a:pPr>
            <a:r>
              <a:rPr lang="es-CO" i="1" dirty="0">
                <a:solidFill>
                  <a:srgbClr val="00B0F0"/>
                </a:solidFill>
              </a:rPr>
              <a:t>Políticas integrales </a:t>
            </a:r>
          </a:p>
          <a:p>
            <a:pPr marL="285750" indent="-285750" algn="just">
              <a:buFont typeface="Arial" panose="020B0604020202020204" pitchFamily="34" charset="0"/>
              <a:buChar char="•"/>
            </a:pPr>
            <a:r>
              <a:rPr lang="es-CO" i="1" dirty="0">
                <a:solidFill>
                  <a:srgbClr val="00B0F0"/>
                </a:solidFill>
              </a:rPr>
              <a:t>Proyectos de la Entidad</a:t>
            </a:r>
          </a:p>
          <a:p>
            <a:pPr marL="285750" indent="-285750" algn="just">
              <a:buFont typeface="Arial" panose="020B0604020202020204" pitchFamily="34" charset="0"/>
              <a:buChar char="•"/>
            </a:pPr>
            <a:r>
              <a:rPr lang="es-CO" i="1" dirty="0">
                <a:solidFill>
                  <a:srgbClr val="00B0F0"/>
                </a:solidFill>
              </a:rPr>
              <a:t>Plataformas y requisitos de contratación</a:t>
            </a:r>
          </a:p>
          <a:p>
            <a:pPr marL="285750" indent="-285750" algn="just">
              <a:buFont typeface="Arial" panose="020B0604020202020204" pitchFamily="34" charset="0"/>
              <a:buChar char="•"/>
            </a:pPr>
            <a:r>
              <a:rPr lang="es-CO" i="1" dirty="0">
                <a:solidFill>
                  <a:srgbClr val="00B0F0"/>
                </a:solidFill>
              </a:rPr>
              <a:t>Información de interés </a:t>
            </a:r>
          </a:p>
        </p:txBody>
      </p:sp>
      <p:sp>
        <p:nvSpPr>
          <p:cNvPr id="108" name="CuadroTexto 107">
            <a:extLst>
              <a:ext uri="{FF2B5EF4-FFF2-40B4-BE49-F238E27FC236}">
                <a16:creationId xmlns:a16="http://schemas.microsoft.com/office/drawing/2014/main" id="{0F22942E-676B-46A3-9B0E-0E4420E2D018}"/>
              </a:ext>
            </a:extLst>
          </p:cNvPr>
          <p:cNvSpPr txBox="1"/>
          <p:nvPr/>
        </p:nvSpPr>
        <p:spPr>
          <a:xfrm>
            <a:off x="5285064" y="1397675"/>
            <a:ext cx="6133607" cy="2031325"/>
          </a:xfrm>
          <a:prstGeom prst="rect">
            <a:avLst/>
          </a:prstGeom>
          <a:noFill/>
        </p:spPr>
        <p:txBody>
          <a:bodyPr wrap="square" rtlCol="0">
            <a:spAutoFit/>
          </a:bodyPr>
          <a:lstStyle/>
          <a:p>
            <a:pPr marL="285750" indent="-285750" algn="just">
              <a:buFont typeface="Arial" panose="020B0604020202020204" pitchFamily="34" charset="0"/>
              <a:buChar char="•"/>
            </a:pPr>
            <a:r>
              <a:rPr lang="es-CO" i="1" dirty="0">
                <a:solidFill>
                  <a:srgbClr val="00B0F0"/>
                </a:solidFill>
              </a:rPr>
              <a:t>Lineamientos para la Supervisión de Proyectos   </a:t>
            </a:r>
          </a:p>
          <a:p>
            <a:pPr marL="285750" indent="-285750" algn="just">
              <a:buFont typeface="Arial" panose="020B0604020202020204" pitchFamily="34" charset="0"/>
              <a:buChar char="•"/>
            </a:pPr>
            <a:r>
              <a:rPr lang="es-CO" i="1" dirty="0">
                <a:solidFill>
                  <a:srgbClr val="00B0F0"/>
                </a:solidFill>
              </a:rPr>
              <a:t>Lineamientos generales para la Dirección de Proyectos   Direccionamiento Estratégico.</a:t>
            </a:r>
          </a:p>
          <a:p>
            <a:pPr marL="285750" indent="-285750" algn="just">
              <a:buFont typeface="Arial" panose="020B0604020202020204" pitchFamily="34" charset="0"/>
              <a:buChar char="•"/>
            </a:pPr>
            <a:r>
              <a:rPr lang="es-CO" i="1" dirty="0">
                <a:solidFill>
                  <a:srgbClr val="00B0F0"/>
                </a:solidFill>
              </a:rPr>
              <a:t>Inducción al puesto de trabajo: cada líder debe dar a conocer procedimiento, normativas, y claridad de ejecución de obligaciones especificas de los contratos.</a:t>
            </a:r>
          </a:p>
          <a:p>
            <a:pPr marL="285750" indent="-285750">
              <a:buFont typeface="Arial" panose="020B0604020202020204" pitchFamily="34" charset="0"/>
              <a:buChar char="•"/>
            </a:pPr>
            <a:r>
              <a:rPr lang="es-CO" i="1" dirty="0">
                <a:solidFill>
                  <a:srgbClr val="00B0F0"/>
                </a:solidFill>
              </a:rPr>
              <a:t>Recorrido a instalaciones físicas.</a:t>
            </a:r>
          </a:p>
        </p:txBody>
      </p:sp>
      <p:sp>
        <p:nvSpPr>
          <p:cNvPr id="109" name="CuadroTexto 108">
            <a:extLst>
              <a:ext uri="{FF2B5EF4-FFF2-40B4-BE49-F238E27FC236}">
                <a16:creationId xmlns:a16="http://schemas.microsoft.com/office/drawing/2014/main" id="{5983007F-E4DF-4EA0-9B2E-EBC2445B7F5C}"/>
              </a:ext>
            </a:extLst>
          </p:cNvPr>
          <p:cNvSpPr txBox="1"/>
          <p:nvPr/>
        </p:nvSpPr>
        <p:spPr>
          <a:xfrm>
            <a:off x="2502107" y="3979542"/>
            <a:ext cx="6778305" cy="923330"/>
          </a:xfrm>
          <a:prstGeom prst="rect">
            <a:avLst/>
          </a:prstGeom>
          <a:noFill/>
        </p:spPr>
        <p:txBody>
          <a:bodyPr wrap="square" rtlCol="0">
            <a:spAutoFit/>
          </a:bodyPr>
          <a:lstStyle/>
          <a:p>
            <a:r>
              <a:rPr lang="es-CO" b="1" i="1" dirty="0">
                <a:solidFill>
                  <a:srgbClr val="004A84"/>
                </a:solidFill>
              </a:rPr>
              <a:t>Se debe realizar a los funcionarios y colaboradores  cada año, donde se enfatice en los cambios organizacionales, nuevos procedimientos, nuevas políticas, y cualquier cambio a nivel organizacional. </a:t>
            </a:r>
          </a:p>
        </p:txBody>
      </p:sp>
    </p:spTree>
    <p:extLst>
      <p:ext uri="{BB962C8B-B14F-4D97-AF65-F5344CB8AC3E}">
        <p14:creationId xmlns:p14="http://schemas.microsoft.com/office/powerpoint/2010/main" val="135817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443709" y="158282"/>
            <a:ext cx="3632991" cy="553998"/>
          </a:xfrm>
          <a:prstGeom prst="rect">
            <a:avLst/>
          </a:prstGeom>
          <a:noFill/>
        </p:spPr>
        <p:txBody>
          <a:bodyPr wrap="square" rtlCol="0">
            <a:spAutoFit/>
          </a:bodyPr>
          <a:lstStyle/>
          <a:p>
            <a:r>
              <a:rPr lang="es-ES" sz="3000" b="1" dirty="0">
                <a:solidFill>
                  <a:srgbClr val="004A84"/>
                </a:solidFill>
                <a:latin typeface="+mj-lt"/>
                <a:ea typeface="Arial" charset="0"/>
                <a:cs typeface="Arial" charset="0"/>
              </a:rPr>
              <a:t>Sistema de Estímulos</a:t>
            </a:r>
          </a:p>
        </p:txBody>
      </p:sp>
      <p:pic>
        <p:nvPicPr>
          <p:cNvPr id="22" name="Imagen 21">
            <a:extLst>
              <a:ext uri="{FF2B5EF4-FFF2-40B4-BE49-F238E27FC236}">
                <a16:creationId xmlns:a16="http://schemas.microsoft.com/office/drawing/2014/main" id="{7CD88988-ABD8-4D94-9407-907FBFF6AEFF}"/>
              </a:ext>
            </a:extLst>
          </p:cNvPr>
          <p:cNvPicPr>
            <a:picLocks noChangeAspect="1"/>
          </p:cNvPicPr>
          <p:nvPr/>
        </p:nvPicPr>
        <p:blipFill rotWithShape="1">
          <a:blip r:embed="rId3"/>
          <a:srcRect t="29675" b="-1"/>
          <a:stretch/>
        </p:blipFill>
        <p:spPr>
          <a:xfrm>
            <a:off x="5202067" y="3327084"/>
            <a:ext cx="6766810" cy="2620281"/>
          </a:xfrm>
          <a:prstGeom prst="rect">
            <a:avLst/>
          </a:prstGeom>
        </p:spPr>
      </p:pic>
      <p:sp>
        <p:nvSpPr>
          <p:cNvPr id="23" name="Rectángulo 22">
            <a:extLst>
              <a:ext uri="{FF2B5EF4-FFF2-40B4-BE49-F238E27FC236}">
                <a16:creationId xmlns:a16="http://schemas.microsoft.com/office/drawing/2014/main" id="{B41CC351-DCE8-4BA6-BAFF-3020D38857D7}"/>
              </a:ext>
            </a:extLst>
          </p:cNvPr>
          <p:cNvSpPr/>
          <p:nvPr/>
        </p:nvSpPr>
        <p:spPr>
          <a:xfrm>
            <a:off x="9319386" y="2928730"/>
            <a:ext cx="2438274" cy="1502979"/>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4" name="Imagen 23">
            <a:extLst>
              <a:ext uri="{FF2B5EF4-FFF2-40B4-BE49-F238E27FC236}">
                <a16:creationId xmlns:a16="http://schemas.microsoft.com/office/drawing/2014/main" id="{862E04B8-A541-43E9-925C-5EEC385C95F3}"/>
              </a:ext>
            </a:extLst>
          </p:cNvPr>
          <p:cNvPicPr>
            <a:picLocks noChangeAspect="1"/>
          </p:cNvPicPr>
          <p:nvPr/>
        </p:nvPicPr>
        <p:blipFill rotWithShape="1">
          <a:blip r:embed="rId3"/>
          <a:srcRect b="69851"/>
          <a:stretch/>
        </p:blipFill>
        <p:spPr>
          <a:xfrm>
            <a:off x="4051" y="1325217"/>
            <a:ext cx="6766810" cy="1123354"/>
          </a:xfrm>
          <a:prstGeom prst="rect">
            <a:avLst/>
          </a:prstGeom>
        </p:spPr>
      </p:pic>
      <p:sp>
        <p:nvSpPr>
          <p:cNvPr id="25" name="Flecha: a la derecha 24">
            <a:extLst>
              <a:ext uri="{FF2B5EF4-FFF2-40B4-BE49-F238E27FC236}">
                <a16:creationId xmlns:a16="http://schemas.microsoft.com/office/drawing/2014/main" id="{DC1FC684-D959-400D-B98C-1B843CF6CDAD}"/>
              </a:ext>
            </a:extLst>
          </p:cNvPr>
          <p:cNvSpPr/>
          <p:nvPr/>
        </p:nvSpPr>
        <p:spPr>
          <a:xfrm>
            <a:off x="1345660" y="1787337"/>
            <a:ext cx="2612231" cy="90963"/>
          </a:xfrm>
          <a:prstGeom prst="rightArrow">
            <a:avLst/>
          </a:prstGeom>
          <a:solidFill>
            <a:srgbClr val="949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6" name="Rectángulo: esquinas redondeadas 25">
            <a:extLst>
              <a:ext uri="{FF2B5EF4-FFF2-40B4-BE49-F238E27FC236}">
                <a16:creationId xmlns:a16="http://schemas.microsoft.com/office/drawing/2014/main" id="{39428CBC-3F07-4837-9EEA-7D63DF52B303}"/>
              </a:ext>
            </a:extLst>
          </p:cNvPr>
          <p:cNvSpPr/>
          <p:nvPr/>
        </p:nvSpPr>
        <p:spPr>
          <a:xfrm>
            <a:off x="4121369" y="1325217"/>
            <a:ext cx="1147762" cy="414338"/>
          </a:xfrm>
          <a:prstGeom prst="roundRect">
            <a:avLst/>
          </a:prstGeom>
          <a:solidFill>
            <a:srgbClr val="9492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i="1" dirty="0"/>
              <a:t>Total de Actividades (1)</a:t>
            </a:r>
            <a:endParaRPr lang="es-419" sz="1050" i="1" dirty="0"/>
          </a:p>
        </p:txBody>
      </p:sp>
      <p:sp>
        <p:nvSpPr>
          <p:cNvPr id="27" name="Rectángulo: esquinas redondeadas 26">
            <a:extLst>
              <a:ext uri="{FF2B5EF4-FFF2-40B4-BE49-F238E27FC236}">
                <a16:creationId xmlns:a16="http://schemas.microsoft.com/office/drawing/2014/main" id="{6F9FB547-8BD3-4F15-A230-68FAD0FA00CC}"/>
              </a:ext>
            </a:extLst>
          </p:cNvPr>
          <p:cNvSpPr/>
          <p:nvPr/>
        </p:nvSpPr>
        <p:spPr>
          <a:xfrm>
            <a:off x="4151738" y="1878300"/>
            <a:ext cx="1147762" cy="414338"/>
          </a:xfrm>
          <a:prstGeom prst="roundRect">
            <a:avLst/>
          </a:prstGeom>
          <a:solidFill>
            <a:srgbClr val="9492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i="1" dirty="0"/>
              <a:t>Total de Actividades (12)</a:t>
            </a:r>
            <a:endParaRPr lang="es-419" sz="1050" i="1" dirty="0"/>
          </a:p>
        </p:txBody>
      </p:sp>
      <p:sp>
        <p:nvSpPr>
          <p:cNvPr id="28" name="Flecha: a la derecha 27">
            <a:extLst>
              <a:ext uri="{FF2B5EF4-FFF2-40B4-BE49-F238E27FC236}">
                <a16:creationId xmlns:a16="http://schemas.microsoft.com/office/drawing/2014/main" id="{7DCCD986-989A-45F2-8610-F0B08A751B89}"/>
              </a:ext>
            </a:extLst>
          </p:cNvPr>
          <p:cNvSpPr/>
          <p:nvPr/>
        </p:nvSpPr>
        <p:spPr>
          <a:xfrm>
            <a:off x="6543676" y="4482962"/>
            <a:ext cx="842962" cy="85724"/>
          </a:xfrm>
          <a:prstGeom prst="rightArrow">
            <a:avLst/>
          </a:prstGeom>
          <a:solidFill>
            <a:srgbClr val="45A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9" name="Rectángulo: esquinas redondeadas 28">
            <a:extLst>
              <a:ext uri="{FF2B5EF4-FFF2-40B4-BE49-F238E27FC236}">
                <a16:creationId xmlns:a16="http://schemas.microsoft.com/office/drawing/2014/main" id="{8546AC5B-2D59-4EF8-9E7D-C967C3108B67}"/>
              </a:ext>
            </a:extLst>
          </p:cNvPr>
          <p:cNvSpPr/>
          <p:nvPr/>
        </p:nvSpPr>
        <p:spPr>
          <a:xfrm>
            <a:off x="7424738" y="4336514"/>
            <a:ext cx="1048816" cy="378619"/>
          </a:xfrm>
          <a:prstGeom prst="roundRect">
            <a:avLst/>
          </a:prstGeom>
          <a:solidFill>
            <a:srgbClr val="45A3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i="1" dirty="0"/>
              <a:t>Total de Actividades (31)</a:t>
            </a:r>
            <a:endParaRPr lang="es-419" sz="1000" i="1" dirty="0"/>
          </a:p>
        </p:txBody>
      </p:sp>
      <p:graphicFrame>
        <p:nvGraphicFramePr>
          <p:cNvPr id="30" name="Tabla 29">
            <a:extLst>
              <a:ext uri="{FF2B5EF4-FFF2-40B4-BE49-F238E27FC236}">
                <a16:creationId xmlns:a16="http://schemas.microsoft.com/office/drawing/2014/main" id="{31D15D51-3FEF-4C5F-8ACF-DA0769CECABF}"/>
              </a:ext>
            </a:extLst>
          </p:cNvPr>
          <p:cNvGraphicFramePr>
            <a:graphicFrameLocks noGrp="1"/>
          </p:cNvGraphicFramePr>
          <p:nvPr>
            <p:extLst>
              <p:ext uri="{D42A27DB-BD31-4B8C-83A1-F6EECF244321}">
                <p14:modId xmlns:p14="http://schemas.microsoft.com/office/powerpoint/2010/main" val="1813417900"/>
              </p:ext>
            </p:extLst>
          </p:nvPr>
        </p:nvGraphicFramePr>
        <p:xfrm>
          <a:off x="380883" y="2570767"/>
          <a:ext cx="4680827" cy="2478021"/>
        </p:xfrm>
        <a:graphic>
          <a:graphicData uri="http://schemas.openxmlformats.org/drawingml/2006/table">
            <a:tbl>
              <a:tblPr>
                <a:tableStyleId>{2D5ABB26-0587-4C30-8999-92F81FD0307C}</a:tableStyleId>
              </a:tblPr>
              <a:tblGrid>
                <a:gridCol w="4680827">
                  <a:extLst>
                    <a:ext uri="{9D8B030D-6E8A-4147-A177-3AD203B41FA5}">
                      <a16:colId xmlns:a16="http://schemas.microsoft.com/office/drawing/2014/main" val="3373504574"/>
                    </a:ext>
                  </a:extLst>
                </a:gridCol>
              </a:tblGrid>
              <a:tr h="894159">
                <a:tc>
                  <a:txBody>
                    <a:bodyPr/>
                    <a:lstStyle/>
                    <a:p>
                      <a:pPr marL="228600" indent="-228600" algn="l" fontAlgn="t">
                        <a:buFont typeface="Arial" panose="020B0604020202020204" pitchFamily="34" charset="0"/>
                        <a:buChar char="•"/>
                      </a:pPr>
                      <a:r>
                        <a:rPr lang="es-CO" sz="1800" i="1" u="none" strike="noStrike" dirty="0">
                          <a:effectLst/>
                        </a:rPr>
                        <a:t>Día compensatorio por Cumpleaños</a:t>
                      </a:r>
                      <a:endParaRPr lang="es-CO" sz="1800" b="0" i="1" u="none" strike="noStrike" dirty="0">
                        <a:effectLst/>
                        <a:latin typeface="Arial Narrow" panose="020B0606020202030204" pitchFamily="34" charset="0"/>
                      </a:endParaRPr>
                    </a:p>
                    <a:p>
                      <a:pPr marL="228600" indent="-228600" algn="l" fontAlgn="t">
                        <a:buFont typeface="Arial" panose="020B0604020202020204" pitchFamily="34" charset="0"/>
                        <a:buChar char="•"/>
                      </a:pPr>
                      <a:r>
                        <a:rPr lang="es-CO" sz="1800" i="1" u="none" strike="noStrike" dirty="0">
                          <a:effectLst/>
                        </a:rPr>
                        <a:t>Reconocimiento por día de Madre y Padre </a:t>
                      </a:r>
                      <a:endParaRPr lang="es-CO" sz="1800" b="0" i="1" u="none" strike="noStrike" dirty="0">
                        <a:solidFill>
                          <a:srgbClr val="000000"/>
                        </a:solidFill>
                        <a:effectLst/>
                        <a:latin typeface="Arial Narrow" panose="020B0606020202030204" pitchFamily="34" charset="0"/>
                      </a:endParaRPr>
                    </a:p>
                    <a:p>
                      <a:pPr marL="228600" indent="-228600" algn="l" fontAlgn="t">
                        <a:buFont typeface="Arial" panose="020B0604020202020204" pitchFamily="34" charset="0"/>
                        <a:buChar char="•"/>
                      </a:pPr>
                      <a:r>
                        <a:rPr lang="es-CO" sz="1800" i="1" u="none" strike="noStrike" dirty="0">
                          <a:effectLst/>
                        </a:rPr>
                        <a:t>Reconocimiento a servidores públicos por día del servidor </a:t>
                      </a:r>
                      <a:r>
                        <a:rPr lang="es-CO" sz="1800" i="1" u="none" strike="noStrike" kern="1200" dirty="0">
                          <a:solidFill>
                            <a:schemeClr val="tx1"/>
                          </a:solidFill>
                          <a:effectLst/>
                          <a:latin typeface="+mn-lt"/>
                          <a:ea typeface="+mn-ea"/>
                          <a:cs typeface="+mn-cs"/>
                        </a:rPr>
                        <a:t>público</a:t>
                      </a:r>
                      <a:r>
                        <a:rPr lang="es-CO" sz="1800" i="1" u="none" strike="noStrike" dirty="0">
                          <a:effectLst/>
                        </a:rPr>
                        <a:t>.</a:t>
                      </a:r>
                      <a:endParaRPr lang="es-CO" sz="1800" b="0" i="1" u="none" strike="noStrike" dirty="0">
                        <a:effectLst/>
                        <a:latin typeface="Arial Narrow" panose="020B0606020202030204" pitchFamily="34" charset="0"/>
                      </a:endParaRPr>
                    </a:p>
                    <a:p>
                      <a:pPr marL="228600" indent="-228600" algn="l" fontAlgn="t">
                        <a:buFont typeface="Arial" panose="020B0604020202020204" pitchFamily="34" charset="0"/>
                        <a:buChar char="•"/>
                      </a:pPr>
                      <a:r>
                        <a:rPr lang="es-CO" sz="1800" i="1" u="none" strike="noStrike" dirty="0">
                          <a:effectLst/>
                        </a:rPr>
                        <a:t>Reconocimiento por día de amor y amistad</a:t>
                      </a:r>
                      <a:endParaRPr lang="es-CO" sz="1800" b="0" i="1" u="none" strike="noStrike" dirty="0">
                        <a:solidFill>
                          <a:srgbClr val="000000"/>
                        </a:solidFill>
                        <a:effectLst/>
                        <a:latin typeface="Arial Narrow" panose="020B0606020202030204" pitchFamily="34" charset="0"/>
                      </a:endParaRPr>
                    </a:p>
                  </a:txBody>
                  <a:tcPr marL="3047" marR="3047" marT="3047"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488003"/>
                  </a:ext>
                </a:extLst>
              </a:tr>
              <a:tr h="128070">
                <a:tc>
                  <a:txBody>
                    <a:bodyPr/>
                    <a:lstStyle/>
                    <a:p>
                      <a:pPr marL="228600" indent="-228600" algn="l" fontAlgn="ctr">
                        <a:buFont typeface="Arial" panose="020B0604020202020204" pitchFamily="34" charset="0"/>
                        <a:buChar char="•"/>
                      </a:pPr>
                      <a:r>
                        <a:rPr lang="es-CO" sz="1800" i="1" u="none" strike="noStrike" dirty="0">
                          <a:effectLst/>
                        </a:rPr>
                        <a:t>Conmemoración Día </a:t>
                      </a:r>
                      <a:r>
                        <a:rPr lang="es-CO" sz="1800" i="1" u="none" strike="noStrike" kern="1200" dirty="0">
                          <a:solidFill>
                            <a:schemeClr val="tx1"/>
                          </a:solidFill>
                          <a:effectLst/>
                          <a:latin typeface="+mn-lt"/>
                          <a:ea typeface="+mn-ea"/>
                          <a:cs typeface="+mn-cs"/>
                        </a:rPr>
                        <a:t>Prevención</a:t>
                      </a:r>
                      <a:r>
                        <a:rPr lang="es-CO" sz="1800" i="1" u="none" strike="noStrike" dirty="0">
                          <a:effectLst/>
                        </a:rPr>
                        <a:t> Cáncer de seno </a:t>
                      </a:r>
                      <a:endParaRPr lang="es-CO" sz="1800" b="0" i="1" u="none" strike="noStrike" dirty="0">
                        <a:solidFill>
                          <a:srgbClr val="000000"/>
                        </a:solidFill>
                        <a:effectLst/>
                        <a:latin typeface="Arial Narrow" panose="020B0606020202030204" pitchFamily="34" charset="0"/>
                      </a:endParaRPr>
                    </a:p>
                  </a:txBody>
                  <a:tcPr marL="3047" marR="3047" marT="3047"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89310856"/>
                  </a:ext>
                </a:extLst>
              </a:tr>
              <a:tr h="64035">
                <a:tc>
                  <a:txBody>
                    <a:bodyPr/>
                    <a:lstStyle/>
                    <a:p>
                      <a:pPr marL="228600" indent="-228600" algn="l" fontAlgn="t">
                        <a:buFont typeface="Arial" panose="020B0604020202020204" pitchFamily="34" charset="0"/>
                        <a:buChar char="•"/>
                      </a:pPr>
                      <a:r>
                        <a:rPr lang="es-CO" sz="1800" i="1" u="none" strike="noStrike" dirty="0">
                          <a:effectLst/>
                        </a:rPr>
                        <a:t>Reconocimiento por días de descanso festividades fin de año y Semana Santa</a:t>
                      </a:r>
                    </a:p>
                    <a:p>
                      <a:pPr marL="228600" indent="-228600" algn="l" fontAlgn="t">
                        <a:buFont typeface="Arial" panose="020B0604020202020204" pitchFamily="34" charset="0"/>
                        <a:buChar char="•"/>
                      </a:pPr>
                      <a:r>
                        <a:rPr lang="es-CO" sz="1800" b="0" i="1" u="none" strike="noStrike" dirty="0">
                          <a:solidFill>
                            <a:srgbClr val="000000"/>
                          </a:solidFill>
                          <a:effectLst/>
                          <a:latin typeface="+mn-lt"/>
                        </a:rPr>
                        <a:t>½ día compensatorio bici-usuarios</a:t>
                      </a:r>
                    </a:p>
                  </a:txBody>
                  <a:tcPr marL="3047" marR="3047" marT="3047"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34040091"/>
                  </a:ext>
                </a:extLst>
              </a:tr>
            </a:tbl>
          </a:graphicData>
        </a:graphic>
      </p:graphicFrame>
      <p:sp>
        <p:nvSpPr>
          <p:cNvPr id="31" name="Rectángulo 30">
            <a:extLst>
              <a:ext uri="{FF2B5EF4-FFF2-40B4-BE49-F238E27FC236}">
                <a16:creationId xmlns:a16="http://schemas.microsoft.com/office/drawing/2014/main" id="{C036934E-4698-43B7-BDCA-610CEFA3871A}"/>
              </a:ext>
            </a:extLst>
          </p:cNvPr>
          <p:cNvSpPr/>
          <p:nvPr/>
        </p:nvSpPr>
        <p:spPr>
          <a:xfrm>
            <a:off x="5299501" y="1325217"/>
            <a:ext cx="1632964" cy="430887"/>
          </a:xfrm>
          <a:prstGeom prst="rect">
            <a:avLst/>
          </a:prstGeom>
        </p:spPr>
        <p:txBody>
          <a:bodyPr wrap="square">
            <a:spAutoFit/>
          </a:bodyPr>
          <a:lstStyle/>
          <a:p>
            <a:pPr fontAlgn="t"/>
            <a:r>
              <a:rPr lang="es-CO" sz="1050" dirty="0"/>
              <a:t>Concurso Mejores equipos de trabajo</a:t>
            </a:r>
            <a:endParaRPr lang="es-CO" sz="1050" dirty="0">
              <a:solidFill>
                <a:srgbClr val="000000"/>
              </a:solidFill>
              <a:latin typeface="Arial Narrow" panose="020B0606020202030204" pitchFamily="34" charset="0"/>
            </a:endParaRPr>
          </a:p>
        </p:txBody>
      </p:sp>
      <p:cxnSp>
        <p:nvCxnSpPr>
          <p:cNvPr id="32" name="Conector recto 31">
            <a:extLst>
              <a:ext uri="{FF2B5EF4-FFF2-40B4-BE49-F238E27FC236}">
                <a16:creationId xmlns:a16="http://schemas.microsoft.com/office/drawing/2014/main" id="{B99DF162-CB76-4367-B092-7360D4AA7DD4}"/>
              </a:ext>
            </a:extLst>
          </p:cNvPr>
          <p:cNvCxnSpPr/>
          <p:nvPr/>
        </p:nvCxnSpPr>
        <p:spPr>
          <a:xfrm>
            <a:off x="9349754" y="5891213"/>
            <a:ext cx="9824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EC7433FF-B387-49A9-BCB8-5FE256FA1C33}"/>
              </a:ext>
            </a:extLst>
          </p:cNvPr>
          <p:cNvCxnSpPr>
            <a:cxnSpLocks/>
          </p:cNvCxnSpPr>
          <p:nvPr/>
        </p:nvCxnSpPr>
        <p:spPr>
          <a:xfrm>
            <a:off x="9371979" y="5189538"/>
            <a:ext cx="2108821"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34565638-6CA6-421B-A3C5-A91F9737B79D}"/>
              </a:ext>
            </a:extLst>
          </p:cNvPr>
          <p:cNvSpPr txBox="1"/>
          <p:nvPr/>
        </p:nvSpPr>
        <p:spPr>
          <a:xfrm>
            <a:off x="9288009" y="2930045"/>
            <a:ext cx="2950359" cy="1600438"/>
          </a:xfrm>
          <a:prstGeom prst="rect">
            <a:avLst/>
          </a:prstGeom>
          <a:noFill/>
        </p:spPr>
        <p:txBody>
          <a:bodyPr wrap="none" rtlCol="0">
            <a:spAutoFit/>
          </a:bodyPr>
          <a:lstStyle/>
          <a:p>
            <a:r>
              <a:rPr lang="es-SV" sz="1400" i="1" dirty="0"/>
              <a:t>Deportivos, recreativos y vacacionales</a:t>
            </a:r>
          </a:p>
          <a:p>
            <a:r>
              <a:rPr lang="es-SV" sz="1400" i="1" dirty="0"/>
              <a:t>Artísticos y culturales</a:t>
            </a:r>
          </a:p>
          <a:p>
            <a:r>
              <a:rPr lang="es-SV" sz="1400" i="1" dirty="0"/>
              <a:t>Formación en artes o artesanías</a:t>
            </a:r>
          </a:p>
          <a:p>
            <a:r>
              <a:rPr lang="es-SV" sz="1400" i="1" dirty="0"/>
              <a:t>Promoción y prevención en salud</a:t>
            </a:r>
          </a:p>
          <a:p>
            <a:r>
              <a:rPr lang="es-CO" sz="1400" i="1" dirty="0"/>
              <a:t>Promoción y bienestar trabajo en casa</a:t>
            </a:r>
            <a:endParaRPr lang="es-SV" sz="1400" i="1" dirty="0"/>
          </a:p>
          <a:p>
            <a:r>
              <a:rPr lang="es-SV" sz="1400" i="1" dirty="0"/>
              <a:t>Promoción programas de vivienda</a:t>
            </a:r>
          </a:p>
          <a:p>
            <a:r>
              <a:rPr lang="es-SV" sz="1400" i="1" dirty="0"/>
              <a:t>Educación formal / Pacto colectivo</a:t>
            </a:r>
            <a:endParaRPr lang="es-419" sz="1400" i="1" dirty="0"/>
          </a:p>
        </p:txBody>
      </p:sp>
      <p:sp>
        <p:nvSpPr>
          <p:cNvPr id="36" name="Rectángulo 35">
            <a:extLst>
              <a:ext uri="{FF2B5EF4-FFF2-40B4-BE49-F238E27FC236}">
                <a16:creationId xmlns:a16="http://schemas.microsoft.com/office/drawing/2014/main" id="{6868AADA-3A01-4B37-A019-F1E1157A8F3B}"/>
              </a:ext>
            </a:extLst>
          </p:cNvPr>
          <p:cNvSpPr/>
          <p:nvPr/>
        </p:nvSpPr>
        <p:spPr>
          <a:xfrm>
            <a:off x="9349753" y="4690825"/>
            <a:ext cx="2619123" cy="1311862"/>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7" name="CuadroTexto 36">
            <a:extLst>
              <a:ext uri="{FF2B5EF4-FFF2-40B4-BE49-F238E27FC236}">
                <a16:creationId xmlns:a16="http://schemas.microsoft.com/office/drawing/2014/main" id="{92D23976-8C4D-41E9-BD8B-B322FF8FC9D1}"/>
              </a:ext>
            </a:extLst>
          </p:cNvPr>
          <p:cNvSpPr txBox="1"/>
          <p:nvPr/>
        </p:nvSpPr>
        <p:spPr>
          <a:xfrm>
            <a:off x="9309116" y="4598641"/>
            <a:ext cx="2952729" cy="1600438"/>
          </a:xfrm>
          <a:prstGeom prst="rect">
            <a:avLst/>
          </a:prstGeom>
          <a:noFill/>
        </p:spPr>
        <p:txBody>
          <a:bodyPr wrap="square" rtlCol="0">
            <a:spAutoFit/>
          </a:bodyPr>
          <a:lstStyle/>
          <a:p>
            <a:r>
              <a:rPr lang="es-SV" sz="1400" i="1" dirty="0"/>
              <a:t>Medición  clima organizacional</a:t>
            </a:r>
          </a:p>
          <a:p>
            <a:r>
              <a:rPr lang="es-SV" sz="1400" i="1" dirty="0"/>
              <a:t>Adaptación al cambio organizacional</a:t>
            </a:r>
          </a:p>
          <a:p>
            <a:r>
              <a:rPr lang="es-SV" sz="1400" i="1" dirty="0"/>
              <a:t>Desvinculación asistida y </a:t>
            </a:r>
            <a:r>
              <a:rPr lang="es-SV" sz="1400" i="1" dirty="0" err="1"/>
              <a:t>prepensionados</a:t>
            </a:r>
            <a:endParaRPr lang="es-SV" sz="1400" i="1" dirty="0"/>
          </a:p>
          <a:p>
            <a:r>
              <a:rPr lang="es-SV" sz="1400" i="1" dirty="0"/>
              <a:t>Cultura organizacional</a:t>
            </a:r>
          </a:p>
          <a:p>
            <a:r>
              <a:rPr lang="es-SV" sz="1400" i="1" dirty="0"/>
              <a:t> Medición Competencias comportamentales</a:t>
            </a:r>
            <a:endParaRPr lang="es-419" sz="1400" i="1" dirty="0"/>
          </a:p>
        </p:txBody>
      </p:sp>
    </p:spTree>
    <p:extLst>
      <p:ext uri="{BB962C8B-B14F-4D97-AF65-F5344CB8AC3E}">
        <p14:creationId xmlns:p14="http://schemas.microsoft.com/office/powerpoint/2010/main" val="11678540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9000</TotalTime>
  <Words>1963</Words>
  <Application>Microsoft Office PowerPoint</Application>
  <PresentationFormat>Panorámica</PresentationFormat>
  <Paragraphs>206</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Arial Narrow</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Maria Del Pilar Espinel Carmona</cp:lastModifiedBy>
  <cp:revision>36</cp:revision>
  <dcterms:created xsi:type="dcterms:W3CDTF">2019-08-27T20:49:37Z</dcterms:created>
  <dcterms:modified xsi:type="dcterms:W3CDTF">2020-05-20T22:38:16Z</dcterms:modified>
</cp:coreProperties>
</file>